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5" r:id="rId1"/>
    <p:sldMasterId id="2147483673" r:id="rId2"/>
    <p:sldMasterId id="2147483697" r:id="rId3"/>
    <p:sldMasterId id="2147483660" r:id="rId4"/>
  </p:sldMasterIdLst>
  <p:notesMasterIdLst>
    <p:notesMasterId r:id="rId24"/>
  </p:notesMasterIdLst>
  <p:handoutMasterIdLst>
    <p:handoutMasterId r:id="rId25"/>
  </p:handoutMasterIdLst>
  <p:sldIdLst>
    <p:sldId id="263" r:id="rId5"/>
    <p:sldId id="264" r:id="rId6"/>
    <p:sldId id="297" r:id="rId7"/>
    <p:sldId id="299" r:id="rId8"/>
    <p:sldId id="298" r:id="rId9"/>
    <p:sldId id="300" r:id="rId10"/>
    <p:sldId id="301" r:id="rId11"/>
    <p:sldId id="302" r:id="rId12"/>
    <p:sldId id="303" r:id="rId13"/>
    <p:sldId id="304" r:id="rId14"/>
    <p:sldId id="305" r:id="rId15"/>
    <p:sldId id="306" r:id="rId16"/>
    <p:sldId id="307" r:id="rId17"/>
    <p:sldId id="308" r:id="rId18"/>
    <p:sldId id="309" r:id="rId19"/>
    <p:sldId id="310" r:id="rId20"/>
    <p:sldId id="294" r:id="rId21"/>
    <p:sldId id="295" r:id="rId22"/>
    <p:sldId id="296" r:id="rId23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173" autoAdjust="0"/>
    <p:restoredTop sz="94673" autoAdjust="0"/>
  </p:normalViewPr>
  <p:slideViewPr>
    <p:cSldViewPr>
      <p:cViewPr varScale="1">
        <p:scale>
          <a:sx n="102" d="100"/>
          <a:sy n="102" d="100"/>
        </p:scale>
        <p:origin x="1218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notesViewPr>
    <p:cSldViewPr>
      <p:cViewPr varScale="1">
        <p:scale>
          <a:sx n="74" d="100"/>
          <a:sy n="74" d="100"/>
        </p:scale>
        <p:origin x="3204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3"/>
            <a:ext cx="3169920" cy="480060"/>
          </a:xfrm>
          <a:prstGeom prst="rect">
            <a:avLst/>
          </a:prstGeom>
        </p:spPr>
        <p:txBody>
          <a:bodyPr vert="horz" lIns="96621" tIns="48311" rIns="96621" bIns="48311" rtlCol="0"/>
          <a:lstStyle>
            <a:lvl1pPr algn="l">
              <a:defRPr sz="1300"/>
            </a:lvl1pPr>
          </a:lstStyle>
          <a:p>
            <a:endParaRPr lang="en-US" sz="1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3"/>
            <a:ext cx="3169920" cy="480060"/>
          </a:xfrm>
          <a:prstGeom prst="rect">
            <a:avLst/>
          </a:prstGeom>
        </p:spPr>
        <p:txBody>
          <a:bodyPr vert="horz" lIns="96621" tIns="48311" rIns="96621" bIns="48311" rtlCol="0"/>
          <a:lstStyle>
            <a:lvl1pPr algn="r">
              <a:defRPr sz="1300"/>
            </a:lvl1pPr>
          </a:lstStyle>
          <a:p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12/26/2021 am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7"/>
            <a:ext cx="3169920" cy="480060"/>
          </a:xfrm>
          <a:prstGeom prst="rect">
            <a:avLst/>
          </a:prstGeom>
        </p:spPr>
        <p:txBody>
          <a:bodyPr vert="horz" lIns="96621" tIns="48311" rIns="96621" bIns="48311" rtlCol="0" anchor="b"/>
          <a:lstStyle>
            <a:lvl1pPr algn="l">
              <a:defRPr sz="1300"/>
            </a:lvl1pPr>
          </a:lstStyle>
          <a:p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Richard Lidh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7"/>
            <a:ext cx="3169920" cy="480060"/>
          </a:xfrm>
          <a:prstGeom prst="rect">
            <a:avLst/>
          </a:prstGeom>
        </p:spPr>
        <p:txBody>
          <a:bodyPr vert="horz" lIns="96621" tIns="48311" rIns="96621" bIns="48311" rtlCol="0" anchor="b"/>
          <a:lstStyle>
            <a:lvl1pPr algn="r">
              <a:defRPr sz="1300"/>
            </a:lvl1pPr>
          </a:lstStyle>
          <a:p>
            <a:fld id="{155EB6AD-BA4E-464C-923C-84803CB2AF5B}" type="slidenum"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‹#›</a:t>
            </a:fld>
            <a:endParaRPr lang="en-US" sz="1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8152798"/>
      </p:ext>
    </p:extLst>
  </p:cSld>
  <p:clrMap bg1="lt1" tx1="dk1" bg2="lt2" tx2="dk2" accent1="accent1" accent2="accent2" accent3="accent3" accent4="accent4" accent5="accent5" accent6="accent6" hlink="hlink" folHlink="folHlink"/>
  <p:hf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3"/>
            <a:ext cx="3169920" cy="480060"/>
          </a:xfrm>
          <a:prstGeom prst="rect">
            <a:avLst/>
          </a:prstGeom>
        </p:spPr>
        <p:txBody>
          <a:bodyPr vert="horz" lIns="96621" tIns="48311" rIns="96621" bIns="4831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3"/>
            <a:ext cx="3169920" cy="480060"/>
          </a:xfrm>
          <a:prstGeom prst="rect">
            <a:avLst/>
          </a:prstGeom>
        </p:spPr>
        <p:txBody>
          <a:bodyPr vert="horz" lIns="96621" tIns="48311" rIns="96621" bIns="48311" rtlCol="0"/>
          <a:lstStyle>
            <a:lvl1pPr algn="r">
              <a:defRPr sz="1300"/>
            </a:lvl1pPr>
          </a:lstStyle>
          <a:p>
            <a:r>
              <a:rPr lang="en-US"/>
              <a:t>12/26/2021 am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2188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21" tIns="48311" rIns="96621" bIns="4831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1" y="4560571"/>
            <a:ext cx="5852160" cy="4320540"/>
          </a:xfrm>
          <a:prstGeom prst="rect">
            <a:avLst/>
          </a:prstGeom>
        </p:spPr>
        <p:txBody>
          <a:bodyPr vert="horz" lIns="96621" tIns="48311" rIns="96621" bIns="48311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7"/>
            <a:ext cx="3169920" cy="480060"/>
          </a:xfrm>
          <a:prstGeom prst="rect">
            <a:avLst/>
          </a:prstGeom>
        </p:spPr>
        <p:txBody>
          <a:bodyPr vert="horz" lIns="96621" tIns="48311" rIns="96621" bIns="48311" rtlCol="0" anchor="b"/>
          <a:lstStyle>
            <a:lvl1pPr algn="l">
              <a:defRPr sz="1300"/>
            </a:lvl1pPr>
          </a:lstStyle>
          <a:p>
            <a:r>
              <a:rPr lang="en-US"/>
              <a:t>Richard Lidh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7"/>
            <a:ext cx="3169920" cy="480060"/>
          </a:xfrm>
          <a:prstGeom prst="rect">
            <a:avLst/>
          </a:prstGeom>
        </p:spPr>
        <p:txBody>
          <a:bodyPr vert="horz" lIns="96621" tIns="48311" rIns="96621" bIns="48311" rtlCol="0" anchor="b"/>
          <a:lstStyle>
            <a:lvl1pPr algn="r">
              <a:defRPr sz="1300"/>
            </a:lvl1pPr>
          </a:lstStyle>
          <a:p>
            <a:fld id="{C897F46E-51AB-452D-AEA0-D92D2EB6B9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0449255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97F46E-51AB-452D-AEA0-D92D2EB6B928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12/26/2021 am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Richard Lidh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2"/>
            <a:ext cx="9144000" cy="6856464"/>
            <a:chOff x="0" y="0"/>
            <a:chExt cx="5760" cy="4319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12"/>
              <a:ext cx="5758" cy="3274"/>
            </a:xfrm>
            <a:custGeom>
              <a:avLst/>
              <a:gdLst/>
              <a:ahLst/>
              <a:cxnLst>
                <a:cxn ang="0">
                  <a:pos x="3193" y="1816"/>
                </a:cxn>
                <a:cxn ang="0">
                  <a:pos x="0" y="0"/>
                </a:cxn>
                <a:cxn ang="0">
                  <a:pos x="0" y="522"/>
                </a:cxn>
                <a:cxn ang="0">
                  <a:pos x="3037" y="1978"/>
                </a:cxn>
                <a:cxn ang="0">
                  <a:pos x="5740" y="3273"/>
                </a:cxn>
                <a:cxn ang="0">
                  <a:pos x="5740" y="3267"/>
                </a:cxn>
                <a:cxn ang="0">
                  <a:pos x="3193" y="1816"/>
                </a:cxn>
                <a:cxn ang="0">
                  <a:pos x="3193" y="1816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/>
              <a:ahLst/>
              <a:cxnLst>
                <a:cxn ang="0">
                  <a:pos x="3163" y="1714"/>
                </a:cxn>
                <a:cxn ang="0">
                  <a:pos x="431" y="0"/>
                </a:cxn>
                <a:cxn ang="0">
                  <a:pos x="0" y="0"/>
                </a:cxn>
                <a:cxn ang="0">
                  <a:pos x="3086" y="1786"/>
                </a:cxn>
                <a:cxn ang="0">
                  <a:pos x="5591" y="3243"/>
                </a:cxn>
                <a:cxn ang="0">
                  <a:pos x="5591" y="3237"/>
                </a:cxn>
                <a:cxn ang="0">
                  <a:pos x="3163" y="1714"/>
                </a:cxn>
                <a:cxn ang="0">
                  <a:pos x="3163" y="1714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0" y="3433"/>
              <a:ext cx="4038" cy="192"/>
            </a:xfrm>
            <a:custGeom>
              <a:avLst/>
              <a:gdLst/>
              <a:ahLst/>
              <a:cxnLst>
                <a:cxn ang="0">
                  <a:pos x="0" y="156"/>
                </a:cxn>
                <a:cxn ang="0">
                  <a:pos x="4042" y="192"/>
                </a:cxn>
                <a:cxn ang="0">
                  <a:pos x="4042" y="144"/>
                </a:cxn>
                <a:cxn ang="0">
                  <a:pos x="0" y="0"/>
                </a:cxn>
                <a:cxn ang="0">
                  <a:pos x="0" y="156"/>
                </a:cxn>
                <a:cxn ang="0">
                  <a:pos x="0" y="156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/>
              <a:ahLst/>
              <a:cxnLst>
                <a:cxn ang="0">
                  <a:pos x="1722" y="66"/>
                </a:cxn>
                <a:cxn ang="0">
                  <a:pos x="1722" y="60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1722" y="66"/>
                </a:cxn>
                <a:cxn ang="0">
                  <a:pos x="1722" y="66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/>
              <a:ahLst/>
              <a:cxnLst>
                <a:cxn ang="0">
                  <a:pos x="0" y="329"/>
                </a:cxn>
                <a:cxn ang="0">
                  <a:pos x="4789" y="77"/>
                </a:cxn>
                <a:cxn ang="0">
                  <a:pos x="4789" y="0"/>
                </a:cxn>
                <a:cxn ang="0">
                  <a:pos x="0" y="107"/>
                </a:cxn>
                <a:cxn ang="0">
                  <a:pos x="0" y="329"/>
                </a:cxn>
                <a:cxn ang="0">
                  <a:pos x="0" y="329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hidden">
            <a:xfrm>
              <a:off x="4784" y="3702"/>
              <a:ext cx="974" cy="102"/>
            </a:xfrm>
            <a:custGeom>
              <a:avLst/>
              <a:gdLst/>
              <a:ahLst/>
              <a:cxnLst>
                <a:cxn ang="0">
                  <a:pos x="975" y="48"/>
                </a:cxn>
                <a:cxn ang="0">
                  <a:pos x="975" y="0"/>
                </a:cxn>
                <a:cxn ang="0">
                  <a:pos x="0" y="24"/>
                </a:cxn>
                <a:cxn ang="0">
                  <a:pos x="0" y="101"/>
                </a:cxn>
                <a:cxn ang="0">
                  <a:pos x="975" y="48"/>
                </a:cxn>
                <a:cxn ang="0">
                  <a:pos x="975" y="48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/>
              <a:ahLst/>
              <a:cxnLst>
                <a:cxn ang="0">
                  <a:pos x="2141" y="0"/>
                </a:cxn>
                <a:cxn ang="0">
                  <a:pos x="0" y="156"/>
                </a:cxn>
                <a:cxn ang="0">
                  <a:pos x="0" y="198"/>
                </a:cxn>
                <a:cxn ang="0">
                  <a:pos x="2141" y="0"/>
                </a:cxn>
                <a:cxn ang="0">
                  <a:pos x="2141" y="0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/>
              <a:ahLst/>
              <a:cxnLst>
                <a:cxn ang="0">
                  <a:pos x="0" y="348"/>
                </a:cxn>
                <a:cxn ang="0">
                  <a:pos x="311" y="348"/>
                </a:cxn>
                <a:cxn ang="0">
                  <a:pos x="3623" y="42"/>
                </a:cxn>
                <a:cxn ang="0">
                  <a:pos x="3623" y="0"/>
                </a:cxn>
                <a:cxn ang="0">
                  <a:pos x="0" y="264"/>
                </a:cxn>
                <a:cxn ang="0">
                  <a:pos x="0" y="348"/>
                </a:cxn>
                <a:cxn ang="0">
                  <a:pos x="0" y="348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/>
              <a:ahLst/>
              <a:cxnLst>
                <a:cxn ang="0">
                  <a:pos x="2182" y="276"/>
                </a:cxn>
                <a:cxn ang="0">
                  <a:pos x="2517" y="204"/>
                </a:cxn>
                <a:cxn ang="0">
                  <a:pos x="2260" y="0"/>
                </a:cxn>
                <a:cxn ang="0">
                  <a:pos x="0" y="276"/>
                </a:cxn>
                <a:cxn ang="0">
                  <a:pos x="2182" y="276"/>
                </a:cxn>
                <a:cxn ang="0">
                  <a:pos x="2182" y="276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/>
              <a:ahLst/>
              <a:cxnLst>
                <a:cxn ang="0">
                  <a:pos x="1405" y="126"/>
                </a:cxn>
                <a:cxn ang="0">
                  <a:pos x="1405" y="0"/>
                </a:cxn>
                <a:cxn ang="0">
                  <a:pos x="0" y="174"/>
                </a:cxn>
                <a:cxn ang="0">
                  <a:pos x="257" y="378"/>
                </a:cxn>
                <a:cxn ang="0">
                  <a:pos x="1405" y="126"/>
                </a:cxn>
                <a:cxn ang="0">
                  <a:pos x="1405" y="126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/>
              <a:ahLst/>
              <a:cxnLst>
                <a:cxn ang="0">
                  <a:pos x="729" y="240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729" y="240"/>
                </a:cxn>
                <a:cxn ang="0">
                  <a:pos x="729" y="240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0" y="1486"/>
              <a:ext cx="5030" cy="1670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5035" y="1672"/>
                </a:cxn>
                <a:cxn ang="0">
                  <a:pos x="5035" y="1666"/>
                </a:cxn>
                <a:cxn ang="0">
                  <a:pos x="0" y="0"/>
                </a:cxn>
                <a:cxn ang="0">
                  <a:pos x="0" y="72"/>
                </a:cxn>
                <a:cxn ang="0">
                  <a:pos x="0" y="72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hidden">
            <a:xfrm>
              <a:off x="5030" y="3049"/>
              <a:ext cx="728" cy="317"/>
            </a:xfrm>
            <a:custGeom>
              <a:avLst/>
              <a:gdLst/>
              <a:ahLst/>
              <a:cxnLst>
                <a:cxn ang="0">
                  <a:pos x="729" y="318"/>
                </a:cxn>
                <a:cxn ang="0">
                  <a:pos x="729" y="312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729" y="318"/>
                </a:cxn>
                <a:cxn ang="0">
                  <a:pos x="729" y="318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hidden">
            <a:xfrm>
              <a:off x="0" y="916"/>
              <a:ext cx="5030" cy="2186"/>
            </a:xfrm>
            <a:custGeom>
              <a:avLst/>
              <a:gdLst/>
              <a:ahLst/>
              <a:cxnLst>
                <a:cxn ang="0">
                  <a:pos x="0" y="396"/>
                </a:cxn>
                <a:cxn ang="0">
                  <a:pos x="5035" y="2188"/>
                </a:cxn>
                <a:cxn ang="0">
                  <a:pos x="5035" y="2134"/>
                </a:cxn>
                <a:cxn ang="0">
                  <a:pos x="0" y="0"/>
                </a:cxn>
                <a:cxn ang="0">
                  <a:pos x="0" y="396"/>
                </a:cxn>
                <a:cxn ang="0">
                  <a:pos x="0" y="396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45" y="2727"/>
                </a:cxn>
                <a:cxn ang="0">
                  <a:pos x="3163" y="2704"/>
                </a:cxn>
                <a:cxn ang="0">
                  <a:pos x="10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/>
              <a:ahLst/>
              <a:cxnLst>
                <a:cxn ang="0">
                  <a:pos x="323" y="299"/>
                </a:cxn>
                <a:cxn ang="0">
                  <a:pos x="323" y="263"/>
                </a:cxn>
                <a:cxn ang="0">
                  <a:pos x="18" y="0"/>
                </a:cxn>
                <a:cxn ang="0">
                  <a:pos x="0" y="23"/>
                </a:cxn>
                <a:cxn ang="0">
                  <a:pos x="323" y="299"/>
                </a:cxn>
                <a:cxn ang="0">
                  <a:pos x="323" y="299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/>
              <a:ahLst/>
              <a:cxnLst>
                <a:cxn ang="0">
                  <a:pos x="281" y="335"/>
                </a:cxn>
                <a:cxn ang="0">
                  <a:pos x="281" y="173"/>
                </a:cxn>
                <a:cxn ang="0">
                  <a:pos x="96" y="0"/>
                </a:cxn>
                <a:cxn ang="0">
                  <a:pos x="0" y="90"/>
                </a:cxn>
                <a:cxn ang="0">
                  <a:pos x="281" y="335"/>
                </a:cxn>
                <a:cxn ang="0">
                  <a:pos x="281" y="335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26" y="2680"/>
                </a:cxn>
                <a:cxn ang="0">
                  <a:pos x="3122" y="2590"/>
                </a:cxn>
                <a:cxn ang="0">
                  <a:pos x="383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3" name="Freeform 21"/>
            <p:cNvSpPr>
              <a:spLocks/>
            </p:cNvSpPr>
            <p:nvPr/>
          </p:nvSpPr>
          <p:spPr bwMode="hidden">
            <a:xfrm>
              <a:off x="5626" y="2534"/>
              <a:ext cx="132" cy="133"/>
            </a:xfrm>
            <a:custGeom>
              <a:avLst/>
              <a:gdLst/>
              <a:ahLst/>
              <a:cxnLst>
                <a:cxn ang="0">
                  <a:pos x="132" y="13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32" y="132"/>
                </a:cxn>
                <a:cxn ang="0">
                  <a:pos x="132" y="132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2" y="132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4" name="Freeform 22"/>
            <p:cNvSpPr>
              <a:spLocks/>
            </p:cNvSpPr>
            <p:nvPr/>
          </p:nvSpPr>
          <p:spPr bwMode="hidden">
            <a:xfrm>
              <a:off x="3112" y="0"/>
              <a:ext cx="2513" cy="253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17" y="2536"/>
                </a:cxn>
                <a:cxn ang="0">
                  <a:pos x="2517" y="2536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5" name="Freeform 23"/>
            <p:cNvSpPr>
              <a:spLocks/>
            </p:cNvSpPr>
            <p:nvPr/>
          </p:nvSpPr>
          <p:spPr bwMode="hidden">
            <a:xfrm>
              <a:off x="3488" y="0"/>
              <a:ext cx="2197" cy="248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88" y="2482"/>
                </a:cxn>
                <a:cxn ang="0">
                  <a:pos x="2200" y="2476"/>
                </a:cxn>
                <a:cxn ang="0">
                  <a:pos x="31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6" name="Freeform 24"/>
            <p:cNvSpPr>
              <a:spLocks/>
            </p:cNvSpPr>
            <p:nvPr/>
          </p:nvSpPr>
          <p:spPr bwMode="hidden">
            <a:xfrm>
              <a:off x="5674" y="2474"/>
              <a:ext cx="84" cy="97"/>
            </a:xfrm>
            <a:custGeom>
              <a:avLst/>
              <a:gdLst/>
              <a:ahLst/>
              <a:cxnLst>
                <a:cxn ang="0">
                  <a:pos x="84" y="96"/>
                </a:cxn>
                <a:cxn ang="0">
                  <a:pos x="84" y="90"/>
                </a:cxn>
                <a:cxn ang="0">
                  <a:pos x="12" y="0"/>
                </a:cxn>
                <a:cxn ang="0">
                  <a:pos x="0" y="6"/>
                </a:cxn>
                <a:cxn ang="0">
                  <a:pos x="84" y="96"/>
                </a:cxn>
                <a:cxn ang="0">
                  <a:pos x="84" y="96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7" name="Freeform 25"/>
            <p:cNvSpPr>
              <a:spLocks/>
            </p:cNvSpPr>
            <p:nvPr/>
          </p:nvSpPr>
          <p:spPr bwMode="hidden">
            <a:xfrm>
              <a:off x="5603" y="850"/>
              <a:ext cx="155" cy="517"/>
            </a:xfrm>
            <a:custGeom>
              <a:avLst/>
              <a:gdLst/>
              <a:ahLst/>
              <a:cxnLst>
                <a:cxn ang="0">
                  <a:pos x="155" y="516"/>
                </a:cxn>
                <a:cxn ang="0">
                  <a:pos x="155" y="204"/>
                </a:cxn>
                <a:cxn ang="0">
                  <a:pos x="77" y="0"/>
                </a:cxn>
                <a:cxn ang="0">
                  <a:pos x="0" y="192"/>
                </a:cxn>
                <a:cxn ang="0">
                  <a:pos x="155" y="516"/>
                </a:cxn>
                <a:cxn ang="0">
                  <a:pos x="155" y="516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97" y="1043"/>
                </a:cxn>
                <a:cxn ang="0">
                  <a:pos x="574" y="851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9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0" y="0"/>
                </a:cxn>
                <a:cxn ang="0">
                  <a:pos x="287" y="797"/>
                </a:cxn>
                <a:cxn ang="0">
                  <a:pos x="341" y="653"/>
                </a:cxn>
                <a:cxn ang="0">
                  <a:pos x="144" y="0"/>
                </a:cxn>
                <a:cxn ang="0">
                  <a:pos x="144" y="0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0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60" y="312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0" y="144"/>
                </a:cxn>
                <a:cxn ang="0">
                  <a:pos x="0" y="144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1" name="Freeform 29"/>
            <p:cNvSpPr>
              <a:spLocks/>
            </p:cNvSpPr>
            <p:nvPr/>
          </p:nvSpPr>
          <p:spPr bwMode="hidden">
            <a:xfrm>
              <a:off x="2" y="1601"/>
              <a:ext cx="5752" cy="1865"/>
            </a:xfrm>
            <a:custGeom>
              <a:avLst/>
              <a:gdLst/>
              <a:ahLst/>
              <a:cxnLst>
                <a:cxn ang="0">
                  <a:pos x="0" y="371"/>
                </a:cxn>
                <a:cxn ang="0">
                  <a:pos x="5740" y="1864"/>
                </a:cxn>
                <a:cxn ang="0">
                  <a:pos x="5740" y="1834"/>
                </a:cxn>
                <a:cxn ang="0">
                  <a:pos x="0" y="0"/>
                </a:cxn>
                <a:cxn ang="0">
                  <a:pos x="0" y="371"/>
                </a:cxn>
                <a:cxn ang="0">
                  <a:pos x="0" y="37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2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/>
              <a:ahLst/>
              <a:cxnLst>
                <a:cxn ang="0">
                  <a:pos x="6" y="6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6" y="6"/>
                </a:cxn>
                <a:cxn ang="0">
                  <a:pos x="6" y="6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3" name="Freeform 31"/>
            <p:cNvSpPr>
              <a:spLocks/>
            </p:cNvSpPr>
            <p:nvPr/>
          </p:nvSpPr>
          <p:spPr bwMode="hidden">
            <a:xfrm>
              <a:off x="2" y="2152"/>
              <a:ext cx="5752" cy="1336"/>
            </a:xfrm>
            <a:custGeom>
              <a:avLst/>
              <a:gdLst/>
              <a:ahLst/>
              <a:cxnLst>
                <a:cxn ang="0">
                  <a:pos x="0" y="366"/>
                </a:cxn>
                <a:cxn ang="0">
                  <a:pos x="5740" y="1337"/>
                </a:cxn>
                <a:cxn ang="0">
                  <a:pos x="5740" y="1331"/>
                </a:cxn>
                <a:cxn ang="0">
                  <a:pos x="0" y="0"/>
                </a:cxn>
                <a:cxn ang="0">
                  <a:pos x="0" y="366"/>
                </a:cxn>
                <a:cxn ang="0">
                  <a:pos x="0" y="366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5740" y="414"/>
                </a:cxn>
                <a:cxn ang="0">
                  <a:pos x="5740" y="402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0" y="48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5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448" y="3177"/>
                </a:cxn>
                <a:cxn ang="0">
                  <a:pos x="4448" y="3153"/>
                </a:cxn>
                <a:cxn ang="0">
                  <a:pos x="12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6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28" y="2614"/>
                </a:cxn>
                <a:cxn ang="0">
                  <a:pos x="2428" y="2608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7" name="Freeform 35"/>
            <p:cNvSpPr>
              <a:spLocks/>
            </p:cNvSpPr>
            <p:nvPr/>
          </p:nvSpPr>
          <p:spPr bwMode="hidden">
            <a:xfrm>
              <a:off x="3950" y="0"/>
              <a:ext cx="1805" cy="2464"/>
            </a:xfrm>
            <a:custGeom>
              <a:avLst/>
              <a:gdLst/>
              <a:ahLst/>
              <a:cxnLst>
                <a:cxn ang="0">
                  <a:pos x="485" y="0"/>
                </a:cxn>
                <a:cxn ang="0">
                  <a:pos x="0" y="0"/>
                </a:cxn>
                <a:cxn ang="0">
                  <a:pos x="1800" y="2464"/>
                </a:cxn>
                <a:cxn ang="0">
                  <a:pos x="1800" y="2248"/>
                </a:cxn>
                <a:cxn ang="0">
                  <a:pos x="1794" y="2248"/>
                </a:cxn>
                <a:cxn ang="0">
                  <a:pos x="485" y="0"/>
                </a:cxn>
                <a:cxn ang="0">
                  <a:pos x="485" y="0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8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32" y="2074"/>
                </a:cxn>
                <a:cxn ang="0">
                  <a:pos x="1232" y="2038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9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58" y="1936"/>
                </a:cxn>
                <a:cxn ang="0">
                  <a:pos x="1058" y="1930"/>
                </a:cxn>
                <a:cxn ang="0">
                  <a:pos x="54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0" name="Freeform 38"/>
            <p:cNvSpPr>
              <a:spLocks/>
            </p:cNvSpPr>
            <p:nvPr/>
          </p:nvSpPr>
          <p:spPr bwMode="hidden">
            <a:xfrm>
              <a:off x="4981" y="0"/>
              <a:ext cx="774" cy="1487"/>
            </a:xfrm>
            <a:custGeom>
              <a:avLst/>
              <a:gdLst/>
              <a:ahLst/>
              <a:cxnLst>
                <a:cxn ang="0">
                  <a:pos x="771" y="1433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771" y="1487"/>
                </a:cxn>
                <a:cxn ang="0">
                  <a:pos x="771" y="1433"/>
                </a:cxn>
                <a:cxn ang="0">
                  <a:pos x="771" y="1433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3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42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66"/>
                  </a:cxn>
                  <a:cxn ang="0">
                    <a:pos x="3635" y="1313"/>
                  </a:cxn>
                  <a:cxn ang="0">
                    <a:pos x="3647" y="1235"/>
                  </a:cxn>
                  <a:cxn ang="0">
                    <a:pos x="3659" y="1163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3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/>
                <a:ahLst/>
                <a:cxnLst>
                  <a:cxn ang="0">
                    <a:pos x="2105" y="665"/>
                  </a:cxn>
                  <a:cxn ang="0">
                    <a:pos x="24" y="0"/>
                  </a:cxn>
                  <a:cxn ang="0">
                    <a:pos x="12" y="72"/>
                  </a:cxn>
                  <a:cxn ang="0">
                    <a:pos x="0" y="150"/>
                  </a:cxn>
                  <a:cxn ang="0">
                    <a:pos x="2105" y="695"/>
                  </a:cxn>
                  <a:cxn ang="0">
                    <a:pos x="2105" y="665"/>
                  </a:cxn>
                  <a:cxn ang="0">
                    <a:pos x="2105" y="665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sp>
        <p:nvSpPr>
          <p:cNvPr id="44" name="Text Box 47"/>
          <p:cNvSpPr txBox="1">
            <a:spLocks noChangeArrowheads="1"/>
          </p:cNvSpPr>
          <p:nvPr userDrawn="1"/>
        </p:nvSpPr>
        <p:spPr bwMode="auto">
          <a:xfrm>
            <a:off x="8542179" y="6538452"/>
            <a:ext cx="592610" cy="2431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8423" tIns="44210" rIns="88423" bIns="44210">
            <a:spAutoFit/>
          </a:bodyPr>
          <a:lstStyle/>
          <a:p>
            <a:pPr>
              <a:spcBef>
                <a:spcPct val="50000"/>
              </a:spcBef>
              <a:defRPr/>
            </a:pPr>
            <a:fld id="{81E53261-D3BE-429A-8F1D-CF1EB5DDE30C}" type="slidenum">
              <a:rPr lang="en-US" sz="1000" b="1" i="1">
                <a:solidFill>
                  <a:schemeClr val="bg1"/>
                </a:solidFill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 sz="1000" b="1" i="1" dirty="0">
              <a:solidFill>
                <a:schemeClr val="bg1"/>
              </a:solidFill>
            </a:endParaRPr>
          </a:p>
        </p:txBody>
      </p:sp>
      <p:sp>
        <p:nvSpPr>
          <p:cNvPr id="554026" name="Rectangle 42"/>
          <p:cNvSpPr>
            <a:spLocks noGrp="1" noChangeArrowheads="1"/>
          </p:cNvSpPr>
          <p:nvPr>
            <p:ph type="ctrTitle" sz="quarter"/>
          </p:nvPr>
        </p:nvSpPr>
        <p:spPr>
          <a:xfrm>
            <a:off x="457507" y="1600816"/>
            <a:ext cx="8228986" cy="1828185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54027" name="Rectangle 4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0988" y="3886815"/>
            <a:ext cx="6402028" cy="1751371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6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5" name="Rectangle 4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6" name="Rectangle 4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Training Topic #79</a:t>
            </a:r>
          </a:p>
        </p:txBody>
      </p:sp>
      <p:sp>
        <p:nvSpPr>
          <p:cNvPr id="47" name="Rectangle 4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C31BA5-3773-4CF0-9E53-6574C968653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Training Topic #79</a:t>
            </a: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30BE182-CD31-41D7-B356-D60EE2F2EB2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247" y="278071"/>
            <a:ext cx="2057246" cy="5853266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508" y="278071"/>
            <a:ext cx="6024355" cy="585326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Training Topic #79</a:t>
            </a: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94E11E0-8AC8-453C-8E44-1BFA44AB5BD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212DC-0375-4C0B-B369-7D16CD1A9AFB}" type="datetimeFigureOut">
              <a:rPr lang="en-US" smtClean="0"/>
              <a:pPr/>
              <a:t>12/25/2021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84AC2-99E5-4D7E-9B56-2564981986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212DC-0375-4C0B-B369-7D16CD1A9AFB}" type="datetimeFigureOut">
              <a:rPr lang="en-US" smtClean="0"/>
              <a:pPr/>
              <a:t>12/25/2021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84AC2-99E5-4D7E-9B56-2564981986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212DC-0375-4C0B-B369-7D16CD1A9AFB}" type="datetimeFigureOut">
              <a:rPr lang="en-US" smtClean="0"/>
              <a:pPr/>
              <a:t>12/25/2021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84AC2-99E5-4D7E-9B56-2564981986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212DC-0375-4C0B-B369-7D16CD1A9AFB}" type="datetimeFigureOut">
              <a:rPr lang="en-US" smtClean="0"/>
              <a:pPr/>
              <a:t>12/25/2021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84AC2-99E5-4D7E-9B56-2564981986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212DC-0375-4C0B-B369-7D16CD1A9AFB}" type="datetimeFigureOut">
              <a:rPr lang="en-US" smtClean="0"/>
              <a:pPr/>
              <a:t>12/25/2021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84AC2-99E5-4D7E-9B56-2564981986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212DC-0375-4C0B-B369-7D16CD1A9AFB}" type="datetimeFigureOut">
              <a:rPr lang="en-US" smtClean="0"/>
              <a:pPr/>
              <a:t>12/25/2021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84AC2-99E5-4D7E-9B56-2564981986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212DC-0375-4C0B-B369-7D16CD1A9AFB}" type="datetimeFigureOut">
              <a:rPr lang="en-US" smtClean="0"/>
              <a:pPr/>
              <a:t>12/25/2021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84AC2-99E5-4D7E-9B56-2564981986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212DC-0375-4C0B-B369-7D16CD1A9AFB}" type="datetimeFigureOut">
              <a:rPr lang="en-US" smtClean="0"/>
              <a:pPr/>
              <a:t>12/25/2021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84AC2-99E5-4D7E-9B56-2564981986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Training Topic #79</a:t>
            </a: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25F7CB6-A7F5-419D-93D7-84495344E7B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212DC-0375-4C0B-B369-7D16CD1A9AFB}" type="datetimeFigureOut">
              <a:rPr lang="en-US" smtClean="0"/>
              <a:pPr/>
              <a:t>12/25/2021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84AC2-99E5-4D7E-9B56-2564981986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212DC-0375-4C0B-B369-7D16CD1A9AFB}" type="datetimeFigureOut">
              <a:rPr lang="en-US" smtClean="0"/>
              <a:pPr/>
              <a:t>12/25/2021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84AC2-99E5-4D7E-9B56-2564981986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212DC-0375-4C0B-B369-7D16CD1A9AFB}" type="datetimeFigureOut">
              <a:rPr lang="en-US" smtClean="0"/>
              <a:pPr/>
              <a:t>12/25/2021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84AC2-99E5-4D7E-9B56-2564981986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3"/>
            <a:ext cx="9144000" cy="6856464"/>
            <a:chOff x="0" y="0"/>
            <a:chExt cx="5760" cy="4319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12"/>
              <a:ext cx="5758" cy="3274"/>
            </a:xfrm>
            <a:custGeom>
              <a:avLst/>
              <a:gdLst/>
              <a:ahLst/>
              <a:cxnLst>
                <a:cxn ang="0">
                  <a:pos x="3193" y="1816"/>
                </a:cxn>
                <a:cxn ang="0">
                  <a:pos x="0" y="0"/>
                </a:cxn>
                <a:cxn ang="0">
                  <a:pos x="0" y="522"/>
                </a:cxn>
                <a:cxn ang="0">
                  <a:pos x="3037" y="1978"/>
                </a:cxn>
                <a:cxn ang="0">
                  <a:pos x="5740" y="3273"/>
                </a:cxn>
                <a:cxn ang="0">
                  <a:pos x="5740" y="3267"/>
                </a:cxn>
                <a:cxn ang="0">
                  <a:pos x="3193" y="1816"/>
                </a:cxn>
                <a:cxn ang="0">
                  <a:pos x="3193" y="1816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/>
              <a:ahLst/>
              <a:cxnLst>
                <a:cxn ang="0">
                  <a:pos x="3163" y="1714"/>
                </a:cxn>
                <a:cxn ang="0">
                  <a:pos x="431" y="0"/>
                </a:cxn>
                <a:cxn ang="0">
                  <a:pos x="0" y="0"/>
                </a:cxn>
                <a:cxn ang="0">
                  <a:pos x="3086" y="1786"/>
                </a:cxn>
                <a:cxn ang="0">
                  <a:pos x="5591" y="3243"/>
                </a:cxn>
                <a:cxn ang="0">
                  <a:pos x="5591" y="3237"/>
                </a:cxn>
                <a:cxn ang="0">
                  <a:pos x="3163" y="1714"/>
                </a:cxn>
                <a:cxn ang="0">
                  <a:pos x="3163" y="1714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0" y="3433"/>
              <a:ext cx="4038" cy="192"/>
            </a:xfrm>
            <a:custGeom>
              <a:avLst/>
              <a:gdLst/>
              <a:ahLst/>
              <a:cxnLst>
                <a:cxn ang="0">
                  <a:pos x="0" y="156"/>
                </a:cxn>
                <a:cxn ang="0">
                  <a:pos x="4042" y="192"/>
                </a:cxn>
                <a:cxn ang="0">
                  <a:pos x="4042" y="144"/>
                </a:cxn>
                <a:cxn ang="0">
                  <a:pos x="0" y="0"/>
                </a:cxn>
                <a:cxn ang="0">
                  <a:pos x="0" y="156"/>
                </a:cxn>
                <a:cxn ang="0">
                  <a:pos x="0" y="156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/>
              <a:ahLst/>
              <a:cxnLst>
                <a:cxn ang="0">
                  <a:pos x="1722" y="66"/>
                </a:cxn>
                <a:cxn ang="0">
                  <a:pos x="1722" y="60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1722" y="66"/>
                </a:cxn>
                <a:cxn ang="0">
                  <a:pos x="1722" y="66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/>
              <a:ahLst/>
              <a:cxnLst>
                <a:cxn ang="0">
                  <a:pos x="0" y="329"/>
                </a:cxn>
                <a:cxn ang="0">
                  <a:pos x="4789" y="77"/>
                </a:cxn>
                <a:cxn ang="0">
                  <a:pos x="4789" y="0"/>
                </a:cxn>
                <a:cxn ang="0">
                  <a:pos x="0" y="107"/>
                </a:cxn>
                <a:cxn ang="0">
                  <a:pos x="0" y="329"/>
                </a:cxn>
                <a:cxn ang="0">
                  <a:pos x="0" y="329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hidden">
            <a:xfrm>
              <a:off x="4784" y="3702"/>
              <a:ext cx="974" cy="102"/>
            </a:xfrm>
            <a:custGeom>
              <a:avLst/>
              <a:gdLst/>
              <a:ahLst/>
              <a:cxnLst>
                <a:cxn ang="0">
                  <a:pos x="975" y="48"/>
                </a:cxn>
                <a:cxn ang="0">
                  <a:pos x="975" y="0"/>
                </a:cxn>
                <a:cxn ang="0">
                  <a:pos x="0" y="24"/>
                </a:cxn>
                <a:cxn ang="0">
                  <a:pos x="0" y="101"/>
                </a:cxn>
                <a:cxn ang="0">
                  <a:pos x="975" y="48"/>
                </a:cxn>
                <a:cxn ang="0">
                  <a:pos x="975" y="48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/>
              <a:ahLst/>
              <a:cxnLst>
                <a:cxn ang="0">
                  <a:pos x="2141" y="0"/>
                </a:cxn>
                <a:cxn ang="0">
                  <a:pos x="0" y="156"/>
                </a:cxn>
                <a:cxn ang="0">
                  <a:pos x="0" y="198"/>
                </a:cxn>
                <a:cxn ang="0">
                  <a:pos x="2141" y="0"/>
                </a:cxn>
                <a:cxn ang="0">
                  <a:pos x="2141" y="0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/>
              <a:ahLst/>
              <a:cxnLst>
                <a:cxn ang="0">
                  <a:pos x="0" y="348"/>
                </a:cxn>
                <a:cxn ang="0">
                  <a:pos x="311" y="348"/>
                </a:cxn>
                <a:cxn ang="0">
                  <a:pos x="3623" y="42"/>
                </a:cxn>
                <a:cxn ang="0">
                  <a:pos x="3623" y="0"/>
                </a:cxn>
                <a:cxn ang="0">
                  <a:pos x="0" y="264"/>
                </a:cxn>
                <a:cxn ang="0">
                  <a:pos x="0" y="348"/>
                </a:cxn>
                <a:cxn ang="0">
                  <a:pos x="0" y="348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/>
              <a:ahLst/>
              <a:cxnLst>
                <a:cxn ang="0">
                  <a:pos x="2182" y="276"/>
                </a:cxn>
                <a:cxn ang="0">
                  <a:pos x="2517" y="204"/>
                </a:cxn>
                <a:cxn ang="0">
                  <a:pos x="2260" y="0"/>
                </a:cxn>
                <a:cxn ang="0">
                  <a:pos x="0" y="276"/>
                </a:cxn>
                <a:cxn ang="0">
                  <a:pos x="2182" y="276"/>
                </a:cxn>
                <a:cxn ang="0">
                  <a:pos x="2182" y="276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/>
              <a:ahLst/>
              <a:cxnLst>
                <a:cxn ang="0">
                  <a:pos x="1405" y="126"/>
                </a:cxn>
                <a:cxn ang="0">
                  <a:pos x="1405" y="0"/>
                </a:cxn>
                <a:cxn ang="0">
                  <a:pos x="0" y="174"/>
                </a:cxn>
                <a:cxn ang="0">
                  <a:pos x="257" y="378"/>
                </a:cxn>
                <a:cxn ang="0">
                  <a:pos x="1405" y="126"/>
                </a:cxn>
                <a:cxn ang="0">
                  <a:pos x="1405" y="126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/>
              <a:ahLst/>
              <a:cxnLst>
                <a:cxn ang="0">
                  <a:pos x="729" y="240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729" y="240"/>
                </a:cxn>
                <a:cxn ang="0">
                  <a:pos x="729" y="240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0" y="1486"/>
              <a:ext cx="5030" cy="1670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5035" y="1672"/>
                </a:cxn>
                <a:cxn ang="0">
                  <a:pos x="5035" y="1666"/>
                </a:cxn>
                <a:cxn ang="0">
                  <a:pos x="0" y="0"/>
                </a:cxn>
                <a:cxn ang="0">
                  <a:pos x="0" y="72"/>
                </a:cxn>
                <a:cxn ang="0">
                  <a:pos x="0" y="72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hidden">
            <a:xfrm>
              <a:off x="5030" y="3049"/>
              <a:ext cx="728" cy="317"/>
            </a:xfrm>
            <a:custGeom>
              <a:avLst/>
              <a:gdLst/>
              <a:ahLst/>
              <a:cxnLst>
                <a:cxn ang="0">
                  <a:pos x="729" y="318"/>
                </a:cxn>
                <a:cxn ang="0">
                  <a:pos x="729" y="312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729" y="318"/>
                </a:cxn>
                <a:cxn ang="0">
                  <a:pos x="729" y="318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hidden">
            <a:xfrm>
              <a:off x="0" y="916"/>
              <a:ext cx="5030" cy="2186"/>
            </a:xfrm>
            <a:custGeom>
              <a:avLst/>
              <a:gdLst/>
              <a:ahLst/>
              <a:cxnLst>
                <a:cxn ang="0">
                  <a:pos x="0" y="396"/>
                </a:cxn>
                <a:cxn ang="0">
                  <a:pos x="5035" y="2188"/>
                </a:cxn>
                <a:cxn ang="0">
                  <a:pos x="5035" y="2134"/>
                </a:cxn>
                <a:cxn ang="0">
                  <a:pos x="0" y="0"/>
                </a:cxn>
                <a:cxn ang="0">
                  <a:pos x="0" y="396"/>
                </a:cxn>
                <a:cxn ang="0">
                  <a:pos x="0" y="396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45" y="2727"/>
                </a:cxn>
                <a:cxn ang="0">
                  <a:pos x="3163" y="2704"/>
                </a:cxn>
                <a:cxn ang="0">
                  <a:pos x="10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/>
              <a:ahLst/>
              <a:cxnLst>
                <a:cxn ang="0">
                  <a:pos x="323" y="299"/>
                </a:cxn>
                <a:cxn ang="0">
                  <a:pos x="323" y="263"/>
                </a:cxn>
                <a:cxn ang="0">
                  <a:pos x="18" y="0"/>
                </a:cxn>
                <a:cxn ang="0">
                  <a:pos x="0" y="23"/>
                </a:cxn>
                <a:cxn ang="0">
                  <a:pos x="323" y="299"/>
                </a:cxn>
                <a:cxn ang="0">
                  <a:pos x="323" y="299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/>
              <a:ahLst/>
              <a:cxnLst>
                <a:cxn ang="0">
                  <a:pos x="281" y="335"/>
                </a:cxn>
                <a:cxn ang="0">
                  <a:pos x="281" y="173"/>
                </a:cxn>
                <a:cxn ang="0">
                  <a:pos x="96" y="0"/>
                </a:cxn>
                <a:cxn ang="0">
                  <a:pos x="0" y="90"/>
                </a:cxn>
                <a:cxn ang="0">
                  <a:pos x="281" y="335"/>
                </a:cxn>
                <a:cxn ang="0">
                  <a:pos x="281" y="335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26" y="2680"/>
                </a:cxn>
                <a:cxn ang="0">
                  <a:pos x="3122" y="2590"/>
                </a:cxn>
                <a:cxn ang="0">
                  <a:pos x="383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3" name="Freeform 21"/>
            <p:cNvSpPr>
              <a:spLocks/>
            </p:cNvSpPr>
            <p:nvPr/>
          </p:nvSpPr>
          <p:spPr bwMode="hidden">
            <a:xfrm>
              <a:off x="5626" y="2534"/>
              <a:ext cx="132" cy="133"/>
            </a:xfrm>
            <a:custGeom>
              <a:avLst/>
              <a:gdLst/>
              <a:ahLst/>
              <a:cxnLst>
                <a:cxn ang="0">
                  <a:pos x="132" y="13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32" y="132"/>
                </a:cxn>
                <a:cxn ang="0">
                  <a:pos x="132" y="132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2" y="132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4" name="Freeform 22"/>
            <p:cNvSpPr>
              <a:spLocks/>
            </p:cNvSpPr>
            <p:nvPr/>
          </p:nvSpPr>
          <p:spPr bwMode="hidden">
            <a:xfrm>
              <a:off x="3112" y="0"/>
              <a:ext cx="2513" cy="253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17" y="2536"/>
                </a:cxn>
                <a:cxn ang="0">
                  <a:pos x="2517" y="2536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5" name="Freeform 23"/>
            <p:cNvSpPr>
              <a:spLocks/>
            </p:cNvSpPr>
            <p:nvPr/>
          </p:nvSpPr>
          <p:spPr bwMode="hidden">
            <a:xfrm>
              <a:off x="3488" y="0"/>
              <a:ext cx="2197" cy="248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88" y="2482"/>
                </a:cxn>
                <a:cxn ang="0">
                  <a:pos x="2200" y="2476"/>
                </a:cxn>
                <a:cxn ang="0">
                  <a:pos x="31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6" name="Freeform 24"/>
            <p:cNvSpPr>
              <a:spLocks/>
            </p:cNvSpPr>
            <p:nvPr/>
          </p:nvSpPr>
          <p:spPr bwMode="hidden">
            <a:xfrm>
              <a:off x="5674" y="2474"/>
              <a:ext cx="84" cy="97"/>
            </a:xfrm>
            <a:custGeom>
              <a:avLst/>
              <a:gdLst/>
              <a:ahLst/>
              <a:cxnLst>
                <a:cxn ang="0">
                  <a:pos x="84" y="96"/>
                </a:cxn>
                <a:cxn ang="0">
                  <a:pos x="84" y="90"/>
                </a:cxn>
                <a:cxn ang="0">
                  <a:pos x="12" y="0"/>
                </a:cxn>
                <a:cxn ang="0">
                  <a:pos x="0" y="6"/>
                </a:cxn>
                <a:cxn ang="0">
                  <a:pos x="84" y="96"/>
                </a:cxn>
                <a:cxn ang="0">
                  <a:pos x="84" y="96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7" name="Freeform 25"/>
            <p:cNvSpPr>
              <a:spLocks/>
            </p:cNvSpPr>
            <p:nvPr/>
          </p:nvSpPr>
          <p:spPr bwMode="hidden">
            <a:xfrm>
              <a:off x="5603" y="850"/>
              <a:ext cx="155" cy="517"/>
            </a:xfrm>
            <a:custGeom>
              <a:avLst/>
              <a:gdLst/>
              <a:ahLst/>
              <a:cxnLst>
                <a:cxn ang="0">
                  <a:pos x="155" y="516"/>
                </a:cxn>
                <a:cxn ang="0">
                  <a:pos x="155" y="204"/>
                </a:cxn>
                <a:cxn ang="0">
                  <a:pos x="77" y="0"/>
                </a:cxn>
                <a:cxn ang="0">
                  <a:pos x="0" y="192"/>
                </a:cxn>
                <a:cxn ang="0">
                  <a:pos x="155" y="516"/>
                </a:cxn>
                <a:cxn ang="0">
                  <a:pos x="155" y="516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97" y="1043"/>
                </a:cxn>
                <a:cxn ang="0">
                  <a:pos x="574" y="851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9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0" y="0"/>
                </a:cxn>
                <a:cxn ang="0">
                  <a:pos x="287" y="797"/>
                </a:cxn>
                <a:cxn ang="0">
                  <a:pos x="341" y="653"/>
                </a:cxn>
                <a:cxn ang="0">
                  <a:pos x="144" y="0"/>
                </a:cxn>
                <a:cxn ang="0">
                  <a:pos x="144" y="0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0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60" y="312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0" y="144"/>
                </a:cxn>
                <a:cxn ang="0">
                  <a:pos x="0" y="144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1" name="Freeform 29"/>
            <p:cNvSpPr>
              <a:spLocks/>
            </p:cNvSpPr>
            <p:nvPr/>
          </p:nvSpPr>
          <p:spPr bwMode="hidden">
            <a:xfrm>
              <a:off x="2" y="1601"/>
              <a:ext cx="5752" cy="1865"/>
            </a:xfrm>
            <a:custGeom>
              <a:avLst/>
              <a:gdLst/>
              <a:ahLst/>
              <a:cxnLst>
                <a:cxn ang="0">
                  <a:pos x="0" y="371"/>
                </a:cxn>
                <a:cxn ang="0">
                  <a:pos x="5740" y="1864"/>
                </a:cxn>
                <a:cxn ang="0">
                  <a:pos x="5740" y="1834"/>
                </a:cxn>
                <a:cxn ang="0">
                  <a:pos x="0" y="0"/>
                </a:cxn>
                <a:cxn ang="0">
                  <a:pos x="0" y="371"/>
                </a:cxn>
                <a:cxn ang="0">
                  <a:pos x="0" y="37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2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/>
              <a:ahLst/>
              <a:cxnLst>
                <a:cxn ang="0">
                  <a:pos x="6" y="6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6" y="6"/>
                </a:cxn>
                <a:cxn ang="0">
                  <a:pos x="6" y="6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3" name="Freeform 31"/>
            <p:cNvSpPr>
              <a:spLocks/>
            </p:cNvSpPr>
            <p:nvPr/>
          </p:nvSpPr>
          <p:spPr bwMode="hidden">
            <a:xfrm>
              <a:off x="2" y="2152"/>
              <a:ext cx="5752" cy="1336"/>
            </a:xfrm>
            <a:custGeom>
              <a:avLst/>
              <a:gdLst/>
              <a:ahLst/>
              <a:cxnLst>
                <a:cxn ang="0">
                  <a:pos x="0" y="366"/>
                </a:cxn>
                <a:cxn ang="0">
                  <a:pos x="5740" y="1337"/>
                </a:cxn>
                <a:cxn ang="0">
                  <a:pos x="5740" y="1331"/>
                </a:cxn>
                <a:cxn ang="0">
                  <a:pos x="0" y="0"/>
                </a:cxn>
                <a:cxn ang="0">
                  <a:pos x="0" y="366"/>
                </a:cxn>
                <a:cxn ang="0">
                  <a:pos x="0" y="366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5740" y="414"/>
                </a:cxn>
                <a:cxn ang="0">
                  <a:pos x="5740" y="402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0" y="48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5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448" y="3177"/>
                </a:cxn>
                <a:cxn ang="0">
                  <a:pos x="4448" y="3153"/>
                </a:cxn>
                <a:cxn ang="0">
                  <a:pos x="12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6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28" y="2614"/>
                </a:cxn>
                <a:cxn ang="0">
                  <a:pos x="2428" y="2608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7" name="Freeform 35"/>
            <p:cNvSpPr>
              <a:spLocks/>
            </p:cNvSpPr>
            <p:nvPr/>
          </p:nvSpPr>
          <p:spPr bwMode="hidden">
            <a:xfrm>
              <a:off x="3950" y="0"/>
              <a:ext cx="1805" cy="2464"/>
            </a:xfrm>
            <a:custGeom>
              <a:avLst/>
              <a:gdLst/>
              <a:ahLst/>
              <a:cxnLst>
                <a:cxn ang="0">
                  <a:pos x="485" y="0"/>
                </a:cxn>
                <a:cxn ang="0">
                  <a:pos x="0" y="0"/>
                </a:cxn>
                <a:cxn ang="0">
                  <a:pos x="1800" y="2464"/>
                </a:cxn>
                <a:cxn ang="0">
                  <a:pos x="1800" y="2248"/>
                </a:cxn>
                <a:cxn ang="0">
                  <a:pos x="1794" y="2248"/>
                </a:cxn>
                <a:cxn ang="0">
                  <a:pos x="485" y="0"/>
                </a:cxn>
                <a:cxn ang="0">
                  <a:pos x="485" y="0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8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32" y="2074"/>
                </a:cxn>
                <a:cxn ang="0">
                  <a:pos x="1232" y="2038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9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58" y="1936"/>
                </a:cxn>
                <a:cxn ang="0">
                  <a:pos x="1058" y="1930"/>
                </a:cxn>
                <a:cxn ang="0">
                  <a:pos x="54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0" name="Freeform 38"/>
            <p:cNvSpPr>
              <a:spLocks/>
            </p:cNvSpPr>
            <p:nvPr/>
          </p:nvSpPr>
          <p:spPr bwMode="hidden">
            <a:xfrm>
              <a:off x="4981" y="0"/>
              <a:ext cx="774" cy="1487"/>
            </a:xfrm>
            <a:custGeom>
              <a:avLst/>
              <a:gdLst/>
              <a:ahLst/>
              <a:cxnLst>
                <a:cxn ang="0">
                  <a:pos x="771" y="1433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771" y="1487"/>
                </a:cxn>
                <a:cxn ang="0">
                  <a:pos x="771" y="1433"/>
                </a:cxn>
                <a:cxn ang="0">
                  <a:pos x="771" y="1433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3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42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66"/>
                  </a:cxn>
                  <a:cxn ang="0">
                    <a:pos x="3635" y="1313"/>
                  </a:cxn>
                  <a:cxn ang="0">
                    <a:pos x="3647" y="1235"/>
                  </a:cxn>
                  <a:cxn ang="0">
                    <a:pos x="3659" y="1163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3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/>
                <a:ahLst/>
                <a:cxnLst>
                  <a:cxn ang="0">
                    <a:pos x="2105" y="665"/>
                  </a:cxn>
                  <a:cxn ang="0">
                    <a:pos x="24" y="0"/>
                  </a:cxn>
                  <a:cxn ang="0">
                    <a:pos x="12" y="72"/>
                  </a:cxn>
                  <a:cxn ang="0">
                    <a:pos x="0" y="150"/>
                  </a:cxn>
                  <a:cxn ang="0">
                    <a:pos x="2105" y="695"/>
                  </a:cxn>
                  <a:cxn ang="0">
                    <a:pos x="2105" y="665"/>
                  </a:cxn>
                  <a:cxn ang="0">
                    <a:pos x="2105" y="665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sp>
        <p:nvSpPr>
          <p:cNvPr id="44" name="Text Box 47"/>
          <p:cNvSpPr txBox="1">
            <a:spLocks noChangeArrowheads="1"/>
          </p:cNvSpPr>
          <p:nvPr userDrawn="1"/>
        </p:nvSpPr>
        <p:spPr bwMode="auto">
          <a:xfrm>
            <a:off x="8542179" y="6538452"/>
            <a:ext cx="592610" cy="2431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8414" tIns="44206" rIns="88414" bIns="44206">
            <a:spAutoFit/>
          </a:bodyPr>
          <a:lstStyle/>
          <a:p>
            <a:pPr>
              <a:spcBef>
                <a:spcPct val="50000"/>
              </a:spcBef>
              <a:defRPr/>
            </a:pPr>
            <a:fld id="{81E53261-D3BE-429A-8F1D-CF1EB5DDE30C}" type="slidenum">
              <a:rPr lang="en-US" sz="1000" b="1" i="1">
                <a:solidFill>
                  <a:schemeClr val="bg1"/>
                </a:solidFill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 sz="1000" b="1" i="1" dirty="0">
              <a:solidFill>
                <a:schemeClr val="bg1"/>
              </a:solidFill>
            </a:endParaRPr>
          </a:p>
        </p:txBody>
      </p:sp>
      <p:sp>
        <p:nvSpPr>
          <p:cNvPr id="554026" name="Rectangle 42"/>
          <p:cNvSpPr>
            <a:spLocks noGrp="1" noChangeArrowheads="1"/>
          </p:cNvSpPr>
          <p:nvPr>
            <p:ph type="ctrTitle" sz="quarter"/>
          </p:nvPr>
        </p:nvSpPr>
        <p:spPr>
          <a:xfrm>
            <a:off x="457507" y="1600817"/>
            <a:ext cx="8228986" cy="1828185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54027" name="Rectangle 4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0989" y="3886815"/>
            <a:ext cx="6402028" cy="1751371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6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5" name="Rectangle 4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6" name="Rectangle 4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Training Topic #79</a:t>
            </a:r>
          </a:p>
        </p:txBody>
      </p:sp>
      <p:sp>
        <p:nvSpPr>
          <p:cNvPr id="47" name="Rectangle 4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C31BA5-3773-4CF0-9E53-6574C968653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Training Topic #79</a:t>
            </a: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25F7CB6-A7F5-419D-93D7-84495344E7B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1574" y="4407620"/>
            <a:ext cx="7773015" cy="1361153"/>
          </a:xfrm>
        </p:spPr>
        <p:txBody>
          <a:bodyPr anchor="t"/>
          <a:lstStyle>
            <a:lvl1pPr algn="l">
              <a:defRPr sz="39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1574" y="2906661"/>
            <a:ext cx="7773015" cy="1500956"/>
          </a:xfrm>
        </p:spPr>
        <p:txBody>
          <a:bodyPr anchor="b"/>
          <a:lstStyle>
            <a:lvl1pPr marL="0" indent="0">
              <a:buNone/>
              <a:defRPr sz="1900"/>
            </a:lvl1pPr>
            <a:lvl2pPr marL="442160" indent="0">
              <a:buNone/>
              <a:defRPr sz="1700"/>
            </a:lvl2pPr>
            <a:lvl3pPr marL="884319" indent="0">
              <a:buNone/>
              <a:defRPr sz="1500"/>
            </a:lvl3pPr>
            <a:lvl4pPr marL="1326478" indent="0">
              <a:buNone/>
              <a:defRPr sz="1400"/>
            </a:lvl4pPr>
            <a:lvl5pPr marL="1768636" indent="0">
              <a:buNone/>
              <a:defRPr sz="1400"/>
            </a:lvl5pPr>
            <a:lvl6pPr marL="2210796" indent="0">
              <a:buNone/>
              <a:defRPr sz="1400"/>
            </a:lvl6pPr>
            <a:lvl7pPr marL="2652957" indent="0">
              <a:buNone/>
              <a:defRPr sz="1400"/>
            </a:lvl7pPr>
            <a:lvl8pPr marL="3095116" indent="0">
              <a:buNone/>
              <a:defRPr sz="1400"/>
            </a:lvl8pPr>
            <a:lvl9pPr marL="3537274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Training Topic #79</a:t>
            </a: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A256CD0-9251-40A3-A4AD-AA10302BD7F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509" y="1600814"/>
            <a:ext cx="4040801" cy="4530521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692" y="1600814"/>
            <a:ext cx="4040801" cy="4530521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Training Topic #79</a:t>
            </a: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0A6B77A-3022-407B-AD85-BF9D225F9EC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507" y="274996"/>
            <a:ext cx="8228986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507" y="1534757"/>
            <a:ext cx="4039266" cy="640633"/>
          </a:xfrm>
        </p:spPr>
        <p:txBody>
          <a:bodyPr anchor="b"/>
          <a:lstStyle>
            <a:lvl1pPr marL="0" indent="0">
              <a:buNone/>
              <a:defRPr sz="2300" b="1"/>
            </a:lvl1pPr>
            <a:lvl2pPr marL="442160" indent="0">
              <a:buNone/>
              <a:defRPr sz="1900" b="1"/>
            </a:lvl2pPr>
            <a:lvl3pPr marL="884319" indent="0">
              <a:buNone/>
              <a:defRPr sz="1700" b="1"/>
            </a:lvl3pPr>
            <a:lvl4pPr marL="1326478" indent="0">
              <a:buNone/>
              <a:defRPr sz="1500" b="1"/>
            </a:lvl4pPr>
            <a:lvl5pPr marL="1768636" indent="0">
              <a:buNone/>
              <a:defRPr sz="1500" b="1"/>
            </a:lvl5pPr>
            <a:lvl6pPr marL="2210796" indent="0">
              <a:buNone/>
              <a:defRPr sz="1500" b="1"/>
            </a:lvl6pPr>
            <a:lvl7pPr marL="2652957" indent="0">
              <a:buNone/>
              <a:defRPr sz="1500" b="1"/>
            </a:lvl7pPr>
            <a:lvl8pPr marL="3095116" indent="0">
              <a:buNone/>
              <a:defRPr sz="1500" b="1"/>
            </a:lvl8pPr>
            <a:lvl9pPr marL="3537274" indent="0">
              <a:buNone/>
              <a:defRPr sz="1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507" y="2175389"/>
            <a:ext cx="4039266" cy="3951339"/>
          </a:xfrm>
        </p:spPr>
        <p:txBody>
          <a:bodyPr/>
          <a:lstStyle>
            <a:lvl1pPr>
              <a:defRPr sz="23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692" y="1534757"/>
            <a:ext cx="4040801" cy="640633"/>
          </a:xfrm>
        </p:spPr>
        <p:txBody>
          <a:bodyPr anchor="b"/>
          <a:lstStyle>
            <a:lvl1pPr marL="0" indent="0">
              <a:buNone/>
              <a:defRPr sz="2300" b="1"/>
            </a:lvl1pPr>
            <a:lvl2pPr marL="442160" indent="0">
              <a:buNone/>
              <a:defRPr sz="1900" b="1"/>
            </a:lvl2pPr>
            <a:lvl3pPr marL="884319" indent="0">
              <a:buNone/>
              <a:defRPr sz="1700" b="1"/>
            </a:lvl3pPr>
            <a:lvl4pPr marL="1326478" indent="0">
              <a:buNone/>
              <a:defRPr sz="1500" b="1"/>
            </a:lvl4pPr>
            <a:lvl5pPr marL="1768636" indent="0">
              <a:buNone/>
              <a:defRPr sz="1500" b="1"/>
            </a:lvl5pPr>
            <a:lvl6pPr marL="2210796" indent="0">
              <a:buNone/>
              <a:defRPr sz="1500" b="1"/>
            </a:lvl6pPr>
            <a:lvl7pPr marL="2652957" indent="0">
              <a:buNone/>
              <a:defRPr sz="1500" b="1"/>
            </a:lvl7pPr>
            <a:lvl8pPr marL="3095116" indent="0">
              <a:buNone/>
              <a:defRPr sz="1500" b="1"/>
            </a:lvl8pPr>
            <a:lvl9pPr marL="3537274" indent="0">
              <a:buNone/>
              <a:defRPr sz="1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692" y="2175389"/>
            <a:ext cx="4040801" cy="3951339"/>
          </a:xfrm>
        </p:spPr>
        <p:txBody>
          <a:bodyPr/>
          <a:lstStyle>
            <a:lvl1pPr>
              <a:defRPr sz="23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Training Topic #79</a:t>
            </a:r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F62E920-1F0B-4EDB-91C9-5BF5BB87B65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Training Topic #79</a:t>
            </a:r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378542-F624-4740-9910-108C32B3C7E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Training Topic #79</a:t>
            </a:r>
          </a:p>
        </p:txBody>
      </p:sp>
      <p:sp>
        <p:nvSpPr>
          <p:cNvPr id="4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27E29D-CFDA-4F54-A2F3-E774A759EE2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1573" y="4407619"/>
            <a:ext cx="7773015" cy="1361153"/>
          </a:xfrm>
        </p:spPr>
        <p:txBody>
          <a:bodyPr anchor="t"/>
          <a:lstStyle>
            <a:lvl1pPr algn="l">
              <a:defRPr sz="39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1573" y="2906661"/>
            <a:ext cx="7773015" cy="1500956"/>
          </a:xfrm>
        </p:spPr>
        <p:txBody>
          <a:bodyPr anchor="b"/>
          <a:lstStyle>
            <a:lvl1pPr marL="0" indent="0">
              <a:buNone/>
              <a:defRPr sz="1900"/>
            </a:lvl1pPr>
            <a:lvl2pPr marL="442205" indent="0">
              <a:buNone/>
              <a:defRPr sz="1700"/>
            </a:lvl2pPr>
            <a:lvl3pPr marL="884409" indent="0">
              <a:buNone/>
              <a:defRPr sz="1500"/>
            </a:lvl3pPr>
            <a:lvl4pPr marL="1326613" indent="0">
              <a:buNone/>
              <a:defRPr sz="1400"/>
            </a:lvl4pPr>
            <a:lvl5pPr marL="1768817" indent="0">
              <a:buNone/>
              <a:defRPr sz="1400"/>
            </a:lvl5pPr>
            <a:lvl6pPr marL="2211022" indent="0">
              <a:buNone/>
              <a:defRPr sz="1400"/>
            </a:lvl6pPr>
            <a:lvl7pPr marL="2653227" indent="0">
              <a:buNone/>
              <a:defRPr sz="1400"/>
            </a:lvl7pPr>
            <a:lvl8pPr marL="3095432" indent="0">
              <a:buNone/>
              <a:defRPr sz="1400"/>
            </a:lvl8pPr>
            <a:lvl9pPr marL="3537635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Training Topic #79</a:t>
            </a: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A256CD0-9251-40A3-A4AD-AA10302BD7F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509" y="273462"/>
            <a:ext cx="3007572" cy="1161435"/>
          </a:xfrm>
        </p:spPr>
        <p:txBody>
          <a:bodyPr anchor="b"/>
          <a:lstStyle>
            <a:lvl1pPr algn="l">
              <a:defRPr sz="19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620" y="273460"/>
            <a:ext cx="5110875" cy="5853266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3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509" y="1434897"/>
            <a:ext cx="3007572" cy="4691831"/>
          </a:xfrm>
        </p:spPr>
        <p:txBody>
          <a:bodyPr/>
          <a:lstStyle>
            <a:lvl1pPr marL="0" indent="0">
              <a:buNone/>
              <a:defRPr sz="1400"/>
            </a:lvl1pPr>
            <a:lvl2pPr marL="442160" indent="0">
              <a:buNone/>
              <a:defRPr sz="1200"/>
            </a:lvl2pPr>
            <a:lvl3pPr marL="884319" indent="0">
              <a:buNone/>
              <a:defRPr sz="1000"/>
            </a:lvl3pPr>
            <a:lvl4pPr marL="1326478" indent="0">
              <a:buNone/>
              <a:defRPr sz="900"/>
            </a:lvl4pPr>
            <a:lvl5pPr marL="1768636" indent="0">
              <a:buNone/>
              <a:defRPr sz="900"/>
            </a:lvl5pPr>
            <a:lvl6pPr marL="2210796" indent="0">
              <a:buNone/>
              <a:defRPr sz="900"/>
            </a:lvl6pPr>
            <a:lvl7pPr marL="2652957" indent="0">
              <a:buNone/>
              <a:defRPr sz="900"/>
            </a:lvl7pPr>
            <a:lvl8pPr marL="3095116" indent="0">
              <a:buNone/>
              <a:defRPr sz="900"/>
            </a:lvl8pPr>
            <a:lvl9pPr marL="3537274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Training Topic #79</a:t>
            </a: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B7D5662-4CC8-4F39-9090-1FC923D1D4F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1650" y="4800910"/>
            <a:ext cx="5487014" cy="566891"/>
          </a:xfrm>
        </p:spPr>
        <p:txBody>
          <a:bodyPr anchor="b"/>
          <a:lstStyle>
            <a:lvl1pPr algn="l">
              <a:defRPr sz="19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1650" y="612983"/>
            <a:ext cx="5487014" cy="4114185"/>
          </a:xfrm>
        </p:spPr>
        <p:txBody>
          <a:bodyPr/>
          <a:lstStyle>
            <a:lvl1pPr marL="0" indent="0">
              <a:buNone/>
              <a:defRPr sz="3100"/>
            </a:lvl1pPr>
            <a:lvl2pPr marL="442160" indent="0">
              <a:buNone/>
              <a:defRPr sz="2700"/>
            </a:lvl2pPr>
            <a:lvl3pPr marL="884319" indent="0">
              <a:buNone/>
              <a:defRPr sz="2300"/>
            </a:lvl3pPr>
            <a:lvl4pPr marL="1326478" indent="0">
              <a:buNone/>
              <a:defRPr sz="1900"/>
            </a:lvl4pPr>
            <a:lvl5pPr marL="1768636" indent="0">
              <a:buNone/>
              <a:defRPr sz="1900"/>
            </a:lvl5pPr>
            <a:lvl6pPr marL="2210796" indent="0">
              <a:buNone/>
              <a:defRPr sz="1900"/>
            </a:lvl6pPr>
            <a:lvl7pPr marL="2652957" indent="0">
              <a:buNone/>
              <a:defRPr sz="1900"/>
            </a:lvl7pPr>
            <a:lvl8pPr marL="3095116" indent="0">
              <a:buNone/>
              <a:defRPr sz="1900"/>
            </a:lvl8pPr>
            <a:lvl9pPr marL="3537274" indent="0">
              <a:buNone/>
              <a:defRPr sz="19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1650" y="5367798"/>
            <a:ext cx="5487014" cy="805016"/>
          </a:xfrm>
        </p:spPr>
        <p:txBody>
          <a:bodyPr/>
          <a:lstStyle>
            <a:lvl1pPr marL="0" indent="0">
              <a:buNone/>
              <a:defRPr sz="1400"/>
            </a:lvl1pPr>
            <a:lvl2pPr marL="442160" indent="0">
              <a:buNone/>
              <a:defRPr sz="1200"/>
            </a:lvl2pPr>
            <a:lvl3pPr marL="884319" indent="0">
              <a:buNone/>
              <a:defRPr sz="1000"/>
            </a:lvl3pPr>
            <a:lvl4pPr marL="1326478" indent="0">
              <a:buNone/>
              <a:defRPr sz="900"/>
            </a:lvl4pPr>
            <a:lvl5pPr marL="1768636" indent="0">
              <a:buNone/>
              <a:defRPr sz="900"/>
            </a:lvl5pPr>
            <a:lvl6pPr marL="2210796" indent="0">
              <a:buNone/>
              <a:defRPr sz="900"/>
            </a:lvl6pPr>
            <a:lvl7pPr marL="2652957" indent="0">
              <a:buNone/>
              <a:defRPr sz="900"/>
            </a:lvl7pPr>
            <a:lvl8pPr marL="3095116" indent="0">
              <a:buNone/>
              <a:defRPr sz="900"/>
            </a:lvl8pPr>
            <a:lvl9pPr marL="3537274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Training Topic #79</a:t>
            </a: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32F4821-2F40-40B5-BD92-7EA15F02005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Training Topic #79</a:t>
            </a: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30BE182-CD31-41D7-B356-D60EE2F2EB2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247" y="278072"/>
            <a:ext cx="2057246" cy="5853266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509" y="278072"/>
            <a:ext cx="6024355" cy="585326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Training Topic #79</a:t>
            </a: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94E11E0-8AC8-453C-8E44-1BFA44AB5BD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E56F9-34CD-4239-8803-66F780EFE425}" type="datetimeFigureOut">
              <a:rPr lang="en-US" smtClean="0"/>
              <a:pPr/>
              <a:t>12/25/2021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FED03-1C2D-4ABA-9395-A8EA103E93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E56F9-34CD-4239-8803-66F780EFE425}" type="datetimeFigureOut">
              <a:rPr lang="en-US" smtClean="0"/>
              <a:pPr/>
              <a:t>12/25/2021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FED03-1C2D-4ABA-9395-A8EA103E93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E56F9-34CD-4239-8803-66F780EFE425}" type="datetimeFigureOut">
              <a:rPr lang="en-US" smtClean="0"/>
              <a:pPr/>
              <a:t>12/25/2021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FED03-1C2D-4ABA-9395-A8EA103E93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E56F9-34CD-4239-8803-66F780EFE425}" type="datetimeFigureOut">
              <a:rPr lang="en-US" smtClean="0"/>
              <a:pPr/>
              <a:t>12/25/2021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FED03-1C2D-4ABA-9395-A8EA103E93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E56F9-34CD-4239-8803-66F780EFE425}" type="datetimeFigureOut">
              <a:rPr lang="en-US" smtClean="0"/>
              <a:pPr/>
              <a:t>12/25/2021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FED03-1C2D-4ABA-9395-A8EA103E93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E56F9-34CD-4239-8803-66F780EFE425}" type="datetimeFigureOut">
              <a:rPr lang="en-US" smtClean="0"/>
              <a:pPr/>
              <a:t>12/25/2021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FED03-1C2D-4ABA-9395-A8EA103E93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508" y="1600814"/>
            <a:ext cx="4040801" cy="4530521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692" y="1600814"/>
            <a:ext cx="4040801" cy="4530521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Training Topic #79</a:t>
            </a: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0A6B77A-3022-407B-AD85-BF9D225F9EC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E56F9-34CD-4239-8803-66F780EFE425}" type="datetimeFigureOut">
              <a:rPr lang="en-US" smtClean="0"/>
              <a:pPr/>
              <a:t>12/25/2021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FED03-1C2D-4ABA-9395-A8EA103E93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E56F9-34CD-4239-8803-66F780EFE425}" type="datetimeFigureOut">
              <a:rPr lang="en-US" smtClean="0"/>
              <a:pPr/>
              <a:t>12/25/2021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FED03-1C2D-4ABA-9395-A8EA103E93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E56F9-34CD-4239-8803-66F780EFE425}" type="datetimeFigureOut">
              <a:rPr lang="en-US" smtClean="0"/>
              <a:pPr/>
              <a:t>12/25/2021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FED03-1C2D-4ABA-9395-A8EA103E93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E56F9-34CD-4239-8803-66F780EFE425}" type="datetimeFigureOut">
              <a:rPr lang="en-US" smtClean="0"/>
              <a:pPr/>
              <a:t>12/25/2021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FED03-1C2D-4ABA-9395-A8EA103E93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E56F9-34CD-4239-8803-66F780EFE425}" type="datetimeFigureOut">
              <a:rPr lang="en-US" smtClean="0"/>
              <a:pPr/>
              <a:t>12/25/2021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FED03-1C2D-4ABA-9395-A8EA103E93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E56F9-34CD-4239-8803-66F780EFE425}" type="datetimeFigureOut">
              <a:rPr lang="en-US" smtClean="0"/>
              <a:pPr/>
              <a:t>12/25/2021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FED03-1C2D-4ABA-9395-A8EA103E93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507" y="274996"/>
            <a:ext cx="8228986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507" y="1534756"/>
            <a:ext cx="4039266" cy="640633"/>
          </a:xfrm>
        </p:spPr>
        <p:txBody>
          <a:bodyPr anchor="b"/>
          <a:lstStyle>
            <a:lvl1pPr marL="0" indent="0">
              <a:buNone/>
              <a:defRPr sz="2300" b="1"/>
            </a:lvl1pPr>
            <a:lvl2pPr marL="442205" indent="0">
              <a:buNone/>
              <a:defRPr sz="1900" b="1"/>
            </a:lvl2pPr>
            <a:lvl3pPr marL="884409" indent="0">
              <a:buNone/>
              <a:defRPr sz="1700" b="1"/>
            </a:lvl3pPr>
            <a:lvl4pPr marL="1326613" indent="0">
              <a:buNone/>
              <a:defRPr sz="1500" b="1"/>
            </a:lvl4pPr>
            <a:lvl5pPr marL="1768817" indent="0">
              <a:buNone/>
              <a:defRPr sz="1500" b="1"/>
            </a:lvl5pPr>
            <a:lvl6pPr marL="2211022" indent="0">
              <a:buNone/>
              <a:defRPr sz="1500" b="1"/>
            </a:lvl6pPr>
            <a:lvl7pPr marL="2653227" indent="0">
              <a:buNone/>
              <a:defRPr sz="1500" b="1"/>
            </a:lvl7pPr>
            <a:lvl8pPr marL="3095432" indent="0">
              <a:buNone/>
              <a:defRPr sz="1500" b="1"/>
            </a:lvl8pPr>
            <a:lvl9pPr marL="3537635" indent="0">
              <a:buNone/>
              <a:defRPr sz="1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507" y="2175388"/>
            <a:ext cx="4039266" cy="3951339"/>
          </a:xfrm>
        </p:spPr>
        <p:txBody>
          <a:bodyPr/>
          <a:lstStyle>
            <a:lvl1pPr>
              <a:defRPr sz="23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692" y="1534756"/>
            <a:ext cx="4040801" cy="640633"/>
          </a:xfrm>
        </p:spPr>
        <p:txBody>
          <a:bodyPr anchor="b"/>
          <a:lstStyle>
            <a:lvl1pPr marL="0" indent="0">
              <a:buNone/>
              <a:defRPr sz="2300" b="1"/>
            </a:lvl1pPr>
            <a:lvl2pPr marL="442205" indent="0">
              <a:buNone/>
              <a:defRPr sz="1900" b="1"/>
            </a:lvl2pPr>
            <a:lvl3pPr marL="884409" indent="0">
              <a:buNone/>
              <a:defRPr sz="1700" b="1"/>
            </a:lvl3pPr>
            <a:lvl4pPr marL="1326613" indent="0">
              <a:buNone/>
              <a:defRPr sz="1500" b="1"/>
            </a:lvl4pPr>
            <a:lvl5pPr marL="1768817" indent="0">
              <a:buNone/>
              <a:defRPr sz="1500" b="1"/>
            </a:lvl5pPr>
            <a:lvl6pPr marL="2211022" indent="0">
              <a:buNone/>
              <a:defRPr sz="1500" b="1"/>
            </a:lvl6pPr>
            <a:lvl7pPr marL="2653227" indent="0">
              <a:buNone/>
              <a:defRPr sz="1500" b="1"/>
            </a:lvl7pPr>
            <a:lvl8pPr marL="3095432" indent="0">
              <a:buNone/>
              <a:defRPr sz="1500" b="1"/>
            </a:lvl8pPr>
            <a:lvl9pPr marL="3537635" indent="0">
              <a:buNone/>
              <a:defRPr sz="1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692" y="2175388"/>
            <a:ext cx="4040801" cy="3951339"/>
          </a:xfrm>
        </p:spPr>
        <p:txBody>
          <a:bodyPr/>
          <a:lstStyle>
            <a:lvl1pPr>
              <a:defRPr sz="23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Training Topic #79</a:t>
            </a:r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F62E920-1F0B-4EDB-91C9-5BF5BB87B65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Training Topic #79</a:t>
            </a:r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378542-F624-4740-9910-108C32B3C7E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Training Topic #79</a:t>
            </a:r>
          </a:p>
        </p:txBody>
      </p:sp>
      <p:sp>
        <p:nvSpPr>
          <p:cNvPr id="4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27E29D-CFDA-4F54-A2F3-E774A759EE2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509" y="273461"/>
            <a:ext cx="3007572" cy="1161435"/>
          </a:xfrm>
        </p:spPr>
        <p:txBody>
          <a:bodyPr anchor="b"/>
          <a:lstStyle>
            <a:lvl1pPr algn="l">
              <a:defRPr sz="19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619" y="273460"/>
            <a:ext cx="5110875" cy="5853266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3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509" y="1434896"/>
            <a:ext cx="3007572" cy="4691831"/>
          </a:xfrm>
        </p:spPr>
        <p:txBody>
          <a:bodyPr/>
          <a:lstStyle>
            <a:lvl1pPr marL="0" indent="0">
              <a:buNone/>
              <a:defRPr sz="1400"/>
            </a:lvl1pPr>
            <a:lvl2pPr marL="442205" indent="0">
              <a:buNone/>
              <a:defRPr sz="1200"/>
            </a:lvl2pPr>
            <a:lvl3pPr marL="884409" indent="0">
              <a:buNone/>
              <a:defRPr sz="1000"/>
            </a:lvl3pPr>
            <a:lvl4pPr marL="1326613" indent="0">
              <a:buNone/>
              <a:defRPr sz="900"/>
            </a:lvl4pPr>
            <a:lvl5pPr marL="1768817" indent="0">
              <a:buNone/>
              <a:defRPr sz="900"/>
            </a:lvl5pPr>
            <a:lvl6pPr marL="2211022" indent="0">
              <a:buNone/>
              <a:defRPr sz="900"/>
            </a:lvl6pPr>
            <a:lvl7pPr marL="2653227" indent="0">
              <a:buNone/>
              <a:defRPr sz="900"/>
            </a:lvl7pPr>
            <a:lvl8pPr marL="3095432" indent="0">
              <a:buNone/>
              <a:defRPr sz="900"/>
            </a:lvl8pPr>
            <a:lvl9pPr marL="3537635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Training Topic #79</a:t>
            </a: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B7D5662-4CC8-4F39-9090-1FC923D1D4F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1649" y="4800909"/>
            <a:ext cx="5487014" cy="566891"/>
          </a:xfrm>
        </p:spPr>
        <p:txBody>
          <a:bodyPr anchor="b"/>
          <a:lstStyle>
            <a:lvl1pPr algn="l">
              <a:defRPr sz="19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1649" y="612982"/>
            <a:ext cx="5487014" cy="4114185"/>
          </a:xfrm>
        </p:spPr>
        <p:txBody>
          <a:bodyPr/>
          <a:lstStyle>
            <a:lvl1pPr marL="0" indent="0">
              <a:buNone/>
              <a:defRPr sz="3100"/>
            </a:lvl1pPr>
            <a:lvl2pPr marL="442205" indent="0">
              <a:buNone/>
              <a:defRPr sz="2700"/>
            </a:lvl2pPr>
            <a:lvl3pPr marL="884409" indent="0">
              <a:buNone/>
              <a:defRPr sz="2300"/>
            </a:lvl3pPr>
            <a:lvl4pPr marL="1326613" indent="0">
              <a:buNone/>
              <a:defRPr sz="1900"/>
            </a:lvl4pPr>
            <a:lvl5pPr marL="1768817" indent="0">
              <a:buNone/>
              <a:defRPr sz="1900"/>
            </a:lvl5pPr>
            <a:lvl6pPr marL="2211022" indent="0">
              <a:buNone/>
              <a:defRPr sz="1900"/>
            </a:lvl6pPr>
            <a:lvl7pPr marL="2653227" indent="0">
              <a:buNone/>
              <a:defRPr sz="1900"/>
            </a:lvl7pPr>
            <a:lvl8pPr marL="3095432" indent="0">
              <a:buNone/>
              <a:defRPr sz="1900"/>
            </a:lvl8pPr>
            <a:lvl9pPr marL="3537635" indent="0">
              <a:buNone/>
              <a:defRPr sz="19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1649" y="5367798"/>
            <a:ext cx="5487014" cy="805016"/>
          </a:xfrm>
        </p:spPr>
        <p:txBody>
          <a:bodyPr/>
          <a:lstStyle>
            <a:lvl1pPr marL="0" indent="0">
              <a:buNone/>
              <a:defRPr sz="1400"/>
            </a:lvl1pPr>
            <a:lvl2pPr marL="442205" indent="0">
              <a:buNone/>
              <a:defRPr sz="1200"/>
            </a:lvl2pPr>
            <a:lvl3pPr marL="884409" indent="0">
              <a:buNone/>
              <a:defRPr sz="1000"/>
            </a:lvl3pPr>
            <a:lvl4pPr marL="1326613" indent="0">
              <a:buNone/>
              <a:defRPr sz="900"/>
            </a:lvl4pPr>
            <a:lvl5pPr marL="1768817" indent="0">
              <a:buNone/>
              <a:defRPr sz="900"/>
            </a:lvl5pPr>
            <a:lvl6pPr marL="2211022" indent="0">
              <a:buNone/>
              <a:defRPr sz="900"/>
            </a:lvl6pPr>
            <a:lvl7pPr marL="2653227" indent="0">
              <a:buNone/>
              <a:defRPr sz="900"/>
            </a:lvl7pPr>
            <a:lvl8pPr marL="3095432" indent="0">
              <a:buNone/>
              <a:defRPr sz="900"/>
            </a:lvl8pPr>
            <a:lvl9pPr marL="3537635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Training Topic #79</a:t>
            </a: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32F4821-2F40-40B5-BD92-7EA15F02005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image" Target="../media/image2.pn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slideLayout" Target="../slideLayouts/slideLayout45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chemeClr val="bg1">
                <a:gamma/>
                <a:shade val="57647"/>
                <a:invGamma/>
              </a:schemeClr>
            </a:gs>
            <a:gs pos="100000">
              <a:schemeClr val="bg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1"/>
            <a:ext cx="9144000" cy="6856464"/>
            <a:chOff x="0" y="0"/>
            <a:chExt cx="5760" cy="4319"/>
          </a:xfrm>
        </p:grpSpPr>
        <p:sp>
          <p:nvSpPr>
            <p:cNvPr id="552963" name="Freeform 3"/>
            <p:cNvSpPr>
              <a:spLocks/>
            </p:cNvSpPr>
            <p:nvPr/>
          </p:nvSpPr>
          <p:spPr bwMode="hidden">
            <a:xfrm>
              <a:off x="0" y="12"/>
              <a:ext cx="5758" cy="3274"/>
            </a:xfrm>
            <a:custGeom>
              <a:avLst/>
              <a:gdLst/>
              <a:ahLst/>
              <a:cxnLst>
                <a:cxn ang="0">
                  <a:pos x="3193" y="1816"/>
                </a:cxn>
                <a:cxn ang="0">
                  <a:pos x="0" y="0"/>
                </a:cxn>
                <a:cxn ang="0">
                  <a:pos x="0" y="522"/>
                </a:cxn>
                <a:cxn ang="0">
                  <a:pos x="3037" y="1978"/>
                </a:cxn>
                <a:cxn ang="0">
                  <a:pos x="5740" y="3273"/>
                </a:cxn>
                <a:cxn ang="0">
                  <a:pos x="5740" y="3267"/>
                </a:cxn>
                <a:cxn ang="0">
                  <a:pos x="3193" y="1816"/>
                </a:cxn>
                <a:cxn ang="0">
                  <a:pos x="3193" y="1816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52964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/>
              <a:ahLst/>
              <a:cxnLst>
                <a:cxn ang="0">
                  <a:pos x="3163" y="1714"/>
                </a:cxn>
                <a:cxn ang="0">
                  <a:pos x="431" y="0"/>
                </a:cxn>
                <a:cxn ang="0">
                  <a:pos x="0" y="0"/>
                </a:cxn>
                <a:cxn ang="0">
                  <a:pos x="3086" y="1786"/>
                </a:cxn>
                <a:cxn ang="0">
                  <a:pos x="5591" y="3243"/>
                </a:cxn>
                <a:cxn ang="0">
                  <a:pos x="5591" y="3237"/>
                </a:cxn>
                <a:cxn ang="0">
                  <a:pos x="3163" y="1714"/>
                </a:cxn>
                <a:cxn ang="0">
                  <a:pos x="3163" y="1714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52965" name="Freeform 5"/>
            <p:cNvSpPr>
              <a:spLocks/>
            </p:cNvSpPr>
            <p:nvPr/>
          </p:nvSpPr>
          <p:spPr bwMode="hidden">
            <a:xfrm>
              <a:off x="0" y="3433"/>
              <a:ext cx="4038" cy="192"/>
            </a:xfrm>
            <a:custGeom>
              <a:avLst/>
              <a:gdLst/>
              <a:ahLst/>
              <a:cxnLst>
                <a:cxn ang="0">
                  <a:pos x="0" y="156"/>
                </a:cxn>
                <a:cxn ang="0">
                  <a:pos x="4042" y="192"/>
                </a:cxn>
                <a:cxn ang="0">
                  <a:pos x="4042" y="144"/>
                </a:cxn>
                <a:cxn ang="0">
                  <a:pos x="0" y="0"/>
                </a:cxn>
                <a:cxn ang="0">
                  <a:pos x="0" y="156"/>
                </a:cxn>
                <a:cxn ang="0">
                  <a:pos x="0" y="156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52966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/>
              <a:ahLst/>
              <a:cxnLst>
                <a:cxn ang="0">
                  <a:pos x="1722" y="66"/>
                </a:cxn>
                <a:cxn ang="0">
                  <a:pos x="1722" y="60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1722" y="66"/>
                </a:cxn>
                <a:cxn ang="0">
                  <a:pos x="1722" y="66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52967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/>
              <a:ahLst/>
              <a:cxnLst>
                <a:cxn ang="0">
                  <a:pos x="0" y="329"/>
                </a:cxn>
                <a:cxn ang="0">
                  <a:pos x="4789" y="77"/>
                </a:cxn>
                <a:cxn ang="0">
                  <a:pos x="4789" y="0"/>
                </a:cxn>
                <a:cxn ang="0">
                  <a:pos x="0" y="107"/>
                </a:cxn>
                <a:cxn ang="0">
                  <a:pos x="0" y="329"/>
                </a:cxn>
                <a:cxn ang="0">
                  <a:pos x="0" y="329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52968" name="Freeform 8"/>
            <p:cNvSpPr>
              <a:spLocks/>
            </p:cNvSpPr>
            <p:nvPr/>
          </p:nvSpPr>
          <p:spPr bwMode="hidden">
            <a:xfrm>
              <a:off x="4784" y="3702"/>
              <a:ext cx="974" cy="102"/>
            </a:xfrm>
            <a:custGeom>
              <a:avLst/>
              <a:gdLst/>
              <a:ahLst/>
              <a:cxnLst>
                <a:cxn ang="0">
                  <a:pos x="975" y="48"/>
                </a:cxn>
                <a:cxn ang="0">
                  <a:pos x="975" y="0"/>
                </a:cxn>
                <a:cxn ang="0">
                  <a:pos x="0" y="24"/>
                </a:cxn>
                <a:cxn ang="0">
                  <a:pos x="0" y="101"/>
                </a:cxn>
                <a:cxn ang="0">
                  <a:pos x="975" y="48"/>
                </a:cxn>
                <a:cxn ang="0">
                  <a:pos x="975" y="48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52969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/>
              <a:ahLst/>
              <a:cxnLst>
                <a:cxn ang="0">
                  <a:pos x="2141" y="0"/>
                </a:cxn>
                <a:cxn ang="0">
                  <a:pos x="0" y="156"/>
                </a:cxn>
                <a:cxn ang="0">
                  <a:pos x="0" y="198"/>
                </a:cxn>
                <a:cxn ang="0">
                  <a:pos x="2141" y="0"/>
                </a:cxn>
                <a:cxn ang="0">
                  <a:pos x="2141" y="0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52970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/>
              <a:ahLst/>
              <a:cxnLst>
                <a:cxn ang="0">
                  <a:pos x="0" y="348"/>
                </a:cxn>
                <a:cxn ang="0">
                  <a:pos x="311" y="348"/>
                </a:cxn>
                <a:cxn ang="0">
                  <a:pos x="3623" y="42"/>
                </a:cxn>
                <a:cxn ang="0">
                  <a:pos x="3623" y="0"/>
                </a:cxn>
                <a:cxn ang="0">
                  <a:pos x="0" y="264"/>
                </a:cxn>
                <a:cxn ang="0">
                  <a:pos x="0" y="348"/>
                </a:cxn>
                <a:cxn ang="0">
                  <a:pos x="0" y="348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52971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/>
              <a:ahLst/>
              <a:cxnLst>
                <a:cxn ang="0">
                  <a:pos x="2182" y="276"/>
                </a:cxn>
                <a:cxn ang="0">
                  <a:pos x="2517" y="204"/>
                </a:cxn>
                <a:cxn ang="0">
                  <a:pos x="2260" y="0"/>
                </a:cxn>
                <a:cxn ang="0">
                  <a:pos x="0" y="276"/>
                </a:cxn>
                <a:cxn ang="0">
                  <a:pos x="2182" y="276"/>
                </a:cxn>
                <a:cxn ang="0">
                  <a:pos x="2182" y="276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52972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/>
              <a:ahLst/>
              <a:cxnLst>
                <a:cxn ang="0">
                  <a:pos x="1405" y="126"/>
                </a:cxn>
                <a:cxn ang="0">
                  <a:pos x="1405" y="0"/>
                </a:cxn>
                <a:cxn ang="0">
                  <a:pos x="0" y="174"/>
                </a:cxn>
                <a:cxn ang="0">
                  <a:pos x="257" y="378"/>
                </a:cxn>
                <a:cxn ang="0">
                  <a:pos x="1405" y="126"/>
                </a:cxn>
                <a:cxn ang="0">
                  <a:pos x="1405" y="126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52973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/>
              <a:ahLst/>
              <a:cxnLst>
                <a:cxn ang="0">
                  <a:pos x="729" y="240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729" y="240"/>
                </a:cxn>
                <a:cxn ang="0">
                  <a:pos x="729" y="240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52974" name="Freeform 14"/>
            <p:cNvSpPr>
              <a:spLocks/>
            </p:cNvSpPr>
            <p:nvPr/>
          </p:nvSpPr>
          <p:spPr bwMode="hidden">
            <a:xfrm>
              <a:off x="0" y="1486"/>
              <a:ext cx="5030" cy="1670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5035" y="1672"/>
                </a:cxn>
                <a:cxn ang="0">
                  <a:pos x="5035" y="1666"/>
                </a:cxn>
                <a:cxn ang="0">
                  <a:pos x="0" y="0"/>
                </a:cxn>
                <a:cxn ang="0">
                  <a:pos x="0" y="72"/>
                </a:cxn>
                <a:cxn ang="0">
                  <a:pos x="0" y="72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52975" name="Freeform 15"/>
            <p:cNvSpPr>
              <a:spLocks/>
            </p:cNvSpPr>
            <p:nvPr/>
          </p:nvSpPr>
          <p:spPr bwMode="hidden">
            <a:xfrm>
              <a:off x="5030" y="3049"/>
              <a:ext cx="728" cy="317"/>
            </a:xfrm>
            <a:custGeom>
              <a:avLst/>
              <a:gdLst/>
              <a:ahLst/>
              <a:cxnLst>
                <a:cxn ang="0">
                  <a:pos x="729" y="318"/>
                </a:cxn>
                <a:cxn ang="0">
                  <a:pos x="729" y="312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729" y="318"/>
                </a:cxn>
                <a:cxn ang="0">
                  <a:pos x="729" y="318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52976" name="Freeform 16"/>
            <p:cNvSpPr>
              <a:spLocks/>
            </p:cNvSpPr>
            <p:nvPr/>
          </p:nvSpPr>
          <p:spPr bwMode="hidden">
            <a:xfrm>
              <a:off x="0" y="916"/>
              <a:ext cx="5030" cy="2186"/>
            </a:xfrm>
            <a:custGeom>
              <a:avLst/>
              <a:gdLst/>
              <a:ahLst/>
              <a:cxnLst>
                <a:cxn ang="0">
                  <a:pos x="0" y="396"/>
                </a:cxn>
                <a:cxn ang="0">
                  <a:pos x="5035" y="2188"/>
                </a:cxn>
                <a:cxn ang="0">
                  <a:pos x="5035" y="2134"/>
                </a:cxn>
                <a:cxn ang="0">
                  <a:pos x="0" y="0"/>
                </a:cxn>
                <a:cxn ang="0">
                  <a:pos x="0" y="396"/>
                </a:cxn>
                <a:cxn ang="0">
                  <a:pos x="0" y="396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52977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45" y="2727"/>
                </a:cxn>
                <a:cxn ang="0">
                  <a:pos x="3163" y="2704"/>
                </a:cxn>
                <a:cxn ang="0">
                  <a:pos x="10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52978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/>
              <a:ahLst/>
              <a:cxnLst>
                <a:cxn ang="0">
                  <a:pos x="323" y="299"/>
                </a:cxn>
                <a:cxn ang="0">
                  <a:pos x="323" y="263"/>
                </a:cxn>
                <a:cxn ang="0">
                  <a:pos x="18" y="0"/>
                </a:cxn>
                <a:cxn ang="0">
                  <a:pos x="0" y="23"/>
                </a:cxn>
                <a:cxn ang="0">
                  <a:pos x="323" y="299"/>
                </a:cxn>
                <a:cxn ang="0">
                  <a:pos x="323" y="299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52979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/>
              <a:ahLst/>
              <a:cxnLst>
                <a:cxn ang="0">
                  <a:pos x="281" y="335"/>
                </a:cxn>
                <a:cxn ang="0">
                  <a:pos x="281" y="173"/>
                </a:cxn>
                <a:cxn ang="0">
                  <a:pos x="96" y="0"/>
                </a:cxn>
                <a:cxn ang="0">
                  <a:pos x="0" y="90"/>
                </a:cxn>
                <a:cxn ang="0">
                  <a:pos x="281" y="335"/>
                </a:cxn>
                <a:cxn ang="0">
                  <a:pos x="281" y="335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52980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26" y="2680"/>
                </a:cxn>
                <a:cxn ang="0">
                  <a:pos x="3122" y="2590"/>
                </a:cxn>
                <a:cxn ang="0">
                  <a:pos x="383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52981" name="Freeform 21"/>
            <p:cNvSpPr>
              <a:spLocks/>
            </p:cNvSpPr>
            <p:nvPr/>
          </p:nvSpPr>
          <p:spPr bwMode="hidden">
            <a:xfrm>
              <a:off x="5626" y="2534"/>
              <a:ext cx="132" cy="133"/>
            </a:xfrm>
            <a:custGeom>
              <a:avLst/>
              <a:gdLst/>
              <a:ahLst/>
              <a:cxnLst>
                <a:cxn ang="0">
                  <a:pos x="132" y="13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32" y="132"/>
                </a:cxn>
                <a:cxn ang="0">
                  <a:pos x="132" y="132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2" y="132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52982" name="Freeform 22"/>
            <p:cNvSpPr>
              <a:spLocks/>
            </p:cNvSpPr>
            <p:nvPr/>
          </p:nvSpPr>
          <p:spPr bwMode="hidden">
            <a:xfrm>
              <a:off x="3112" y="0"/>
              <a:ext cx="2513" cy="253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17" y="2536"/>
                </a:cxn>
                <a:cxn ang="0">
                  <a:pos x="2517" y="2536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52983" name="Freeform 23"/>
            <p:cNvSpPr>
              <a:spLocks/>
            </p:cNvSpPr>
            <p:nvPr/>
          </p:nvSpPr>
          <p:spPr bwMode="hidden">
            <a:xfrm>
              <a:off x="3488" y="0"/>
              <a:ext cx="2197" cy="248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88" y="2482"/>
                </a:cxn>
                <a:cxn ang="0">
                  <a:pos x="2200" y="2476"/>
                </a:cxn>
                <a:cxn ang="0">
                  <a:pos x="31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52984" name="Freeform 24"/>
            <p:cNvSpPr>
              <a:spLocks/>
            </p:cNvSpPr>
            <p:nvPr/>
          </p:nvSpPr>
          <p:spPr bwMode="hidden">
            <a:xfrm>
              <a:off x="5674" y="2474"/>
              <a:ext cx="84" cy="97"/>
            </a:xfrm>
            <a:custGeom>
              <a:avLst/>
              <a:gdLst/>
              <a:ahLst/>
              <a:cxnLst>
                <a:cxn ang="0">
                  <a:pos x="84" y="96"/>
                </a:cxn>
                <a:cxn ang="0">
                  <a:pos x="84" y="90"/>
                </a:cxn>
                <a:cxn ang="0">
                  <a:pos x="12" y="0"/>
                </a:cxn>
                <a:cxn ang="0">
                  <a:pos x="0" y="6"/>
                </a:cxn>
                <a:cxn ang="0">
                  <a:pos x="84" y="96"/>
                </a:cxn>
                <a:cxn ang="0">
                  <a:pos x="84" y="96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52985" name="Freeform 25"/>
            <p:cNvSpPr>
              <a:spLocks/>
            </p:cNvSpPr>
            <p:nvPr/>
          </p:nvSpPr>
          <p:spPr bwMode="hidden">
            <a:xfrm>
              <a:off x="5603" y="850"/>
              <a:ext cx="155" cy="517"/>
            </a:xfrm>
            <a:custGeom>
              <a:avLst/>
              <a:gdLst/>
              <a:ahLst/>
              <a:cxnLst>
                <a:cxn ang="0">
                  <a:pos x="155" y="516"/>
                </a:cxn>
                <a:cxn ang="0">
                  <a:pos x="155" y="204"/>
                </a:cxn>
                <a:cxn ang="0">
                  <a:pos x="77" y="0"/>
                </a:cxn>
                <a:cxn ang="0">
                  <a:pos x="0" y="192"/>
                </a:cxn>
                <a:cxn ang="0">
                  <a:pos x="155" y="516"/>
                </a:cxn>
                <a:cxn ang="0">
                  <a:pos x="155" y="516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52986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97" y="1043"/>
                </a:cxn>
                <a:cxn ang="0">
                  <a:pos x="574" y="851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52987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0" y="0"/>
                </a:cxn>
                <a:cxn ang="0">
                  <a:pos x="287" y="797"/>
                </a:cxn>
                <a:cxn ang="0">
                  <a:pos x="341" y="653"/>
                </a:cxn>
                <a:cxn ang="0">
                  <a:pos x="144" y="0"/>
                </a:cxn>
                <a:cxn ang="0">
                  <a:pos x="144" y="0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52988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60" y="312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0" y="144"/>
                </a:cxn>
                <a:cxn ang="0">
                  <a:pos x="0" y="144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52989" name="Freeform 29"/>
            <p:cNvSpPr>
              <a:spLocks/>
            </p:cNvSpPr>
            <p:nvPr/>
          </p:nvSpPr>
          <p:spPr bwMode="hidden">
            <a:xfrm>
              <a:off x="2" y="1601"/>
              <a:ext cx="5752" cy="1865"/>
            </a:xfrm>
            <a:custGeom>
              <a:avLst/>
              <a:gdLst/>
              <a:ahLst/>
              <a:cxnLst>
                <a:cxn ang="0">
                  <a:pos x="0" y="371"/>
                </a:cxn>
                <a:cxn ang="0">
                  <a:pos x="5740" y="1864"/>
                </a:cxn>
                <a:cxn ang="0">
                  <a:pos x="5740" y="1834"/>
                </a:cxn>
                <a:cxn ang="0">
                  <a:pos x="0" y="0"/>
                </a:cxn>
                <a:cxn ang="0">
                  <a:pos x="0" y="371"/>
                </a:cxn>
                <a:cxn ang="0">
                  <a:pos x="0" y="37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52990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/>
              <a:ahLst/>
              <a:cxnLst>
                <a:cxn ang="0">
                  <a:pos x="6" y="6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6" y="6"/>
                </a:cxn>
                <a:cxn ang="0">
                  <a:pos x="6" y="6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52991" name="Freeform 31"/>
            <p:cNvSpPr>
              <a:spLocks/>
            </p:cNvSpPr>
            <p:nvPr/>
          </p:nvSpPr>
          <p:spPr bwMode="hidden">
            <a:xfrm>
              <a:off x="2" y="2152"/>
              <a:ext cx="5752" cy="1336"/>
            </a:xfrm>
            <a:custGeom>
              <a:avLst/>
              <a:gdLst/>
              <a:ahLst/>
              <a:cxnLst>
                <a:cxn ang="0">
                  <a:pos x="0" y="366"/>
                </a:cxn>
                <a:cxn ang="0">
                  <a:pos x="5740" y="1337"/>
                </a:cxn>
                <a:cxn ang="0">
                  <a:pos x="5740" y="1331"/>
                </a:cxn>
                <a:cxn ang="0">
                  <a:pos x="0" y="0"/>
                </a:cxn>
                <a:cxn ang="0">
                  <a:pos x="0" y="366"/>
                </a:cxn>
                <a:cxn ang="0">
                  <a:pos x="0" y="366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52992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5740" y="414"/>
                </a:cxn>
                <a:cxn ang="0">
                  <a:pos x="5740" y="402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0" y="48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52993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448" y="3177"/>
                </a:cxn>
                <a:cxn ang="0">
                  <a:pos x="4448" y="3153"/>
                </a:cxn>
                <a:cxn ang="0">
                  <a:pos x="12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52994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28" y="2614"/>
                </a:cxn>
                <a:cxn ang="0">
                  <a:pos x="2428" y="2608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52995" name="Freeform 35"/>
            <p:cNvSpPr>
              <a:spLocks/>
            </p:cNvSpPr>
            <p:nvPr/>
          </p:nvSpPr>
          <p:spPr bwMode="hidden">
            <a:xfrm>
              <a:off x="3950" y="0"/>
              <a:ext cx="1805" cy="2464"/>
            </a:xfrm>
            <a:custGeom>
              <a:avLst/>
              <a:gdLst/>
              <a:ahLst/>
              <a:cxnLst>
                <a:cxn ang="0">
                  <a:pos x="485" y="0"/>
                </a:cxn>
                <a:cxn ang="0">
                  <a:pos x="0" y="0"/>
                </a:cxn>
                <a:cxn ang="0">
                  <a:pos x="1800" y="2464"/>
                </a:cxn>
                <a:cxn ang="0">
                  <a:pos x="1800" y="2248"/>
                </a:cxn>
                <a:cxn ang="0">
                  <a:pos x="1794" y="2248"/>
                </a:cxn>
                <a:cxn ang="0">
                  <a:pos x="485" y="0"/>
                </a:cxn>
                <a:cxn ang="0">
                  <a:pos x="485" y="0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52996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32" y="2074"/>
                </a:cxn>
                <a:cxn ang="0">
                  <a:pos x="1232" y="2038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52997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58" y="1936"/>
                </a:cxn>
                <a:cxn ang="0">
                  <a:pos x="1058" y="1930"/>
                </a:cxn>
                <a:cxn ang="0">
                  <a:pos x="54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52998" name="Freeform 38"/>
            <p:cNvSpPr>
              <a:spLocks/>
            </p:cNvSpPr>
            <p:nvPr/>
          </p:nvSpPr>
          <p:spPr bwMode="hidden">
            <a:xfrm>
              <a:off x="4981" y="0"/>
              <a:ext cx="774" cy="1487"/>
            </a:xfrm>
            <a:custGeom>
              <a:avLst/>
              <a:gdLst/>
              <a:ahLst/>
              <a:cxnLst>
                <a:cxn ang="0">
                  <a:pos x="771" y="1433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771" y="1487"/>
                </a:cxn>
                <a:cxn ang="0">
                  <a:pos x="771" y="1433"/>
                </a:cxn>
                <a:cxn ang="0">
                  <a:pos x="771" y="1433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3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553000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66"/>
                  </a:cxn>
                  <a:cxn ang="0">
                    <a:pos x="3635" y="1313"/>
                  </a:cxn>
                  <a:cxn ang="0">
                    <a:pos x="3647" y="1235"/>
                  </a:cxn>
                  <a:cxn ang="0">
                    <a:pos x="3659" y="1163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53001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/>
                <a:ahLst/>
                <a:cxnLst>
                  <a:cxn ang="0">
                    <a:pos x="2105" y="665"/>
                  </a:cxn>
                  <a:cxn ang="0">
                    <a:pos x="24" y="0"/>
                  </a:cxn>
                  <a:cxn ang="0">
                    <a:pos x="12" y="72"/>
                  </a:cxn>
                  <a:cxn ang="0">
                    <a:pos x="0" y="150"/>
                  </a:cxn>
                  <a:cxn ang="0">
                    <a:pos x="2105" y="695"/>
                  </a:cxn>
                  <a:cxn ang="0">
                    <a:pos x="2105" y="665"/>
                  </a:cxn>
                  <a:cxn ang="0">
                    <a:pos x="2105" y="665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sp>
        <p:nvSpPr>
          <p:cNvPr id="553002" name="Rectangle 42"/>
          <p:cNvSpPr>
            <a:spLocks noGrp="1" noChangeArrowheads="1"/>
          </p:cNvSpPr>
          <p:nvPr>
            <p:ph type="title"/>
          </p:nvPr>
        </p:nvSpPr>
        <p:spPr bwMode="auto">
          <a:xfrm>
            <a:off x="457507" y="278069"/>
            <a:ext cx="8228986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1" tIns="45716" rIns="91431" bIns="4571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553003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507" y="1600814"/>
            <a:ext cx="8228986" cy="45305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1" tIns="45716" rIns="91431" bIns="457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53004" name="Rectangle 4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508" y="6243484"/>
            <a:ext cx="2134009" cy="4578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1" tIns="45716" rIns="91431" bIns="45716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553005" name="Rectangle 4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52" y="6248093"/>
            <a:ext cx="2895498" cy="4578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1" tIns="45716" rIns="91431" bIns="45716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r>
              <a:rPr lang="en-US"/>
              <a:t>Training Topic #79</a:t>
            </a:r>
          </a:p>
        </p:txBody>
      </p:sp>
      <p:sp>
        <p:nvSpPr>
          <p:cNvPr id="553006" name="Rectangle 4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2484" y="6243484"/>
            <a:ext cx="2134009" cy="4578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1" tIns="45716" rIns="91431" bIns="45716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0073E8C2-8F64-4F09-A435-6332CAC922E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53007" name="Text Box 47"/>
          <p:cNvSpPr txBox="1">
            <a:spLocks noChangeArrowheads="1"/>
          </p:cNvSpPr>
          <p:nvPr userDrawn="1"/>
        </p:nvSpPr>
        <p:spPr bwMode="auto">
          <a:xfrm>
            <a:off x="8542179" y="6538452"/>
            <a:ext cx="592610" cy="2431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8432" tIns="44215" rIns="88432" bIns="44215">
            <a:spAutoFit/>
          </a:bodyPr>
          <a:lstStyle/>
          <a:p>
            <a:pPr>
              <a:spcBef>
                <a:spcPct val="50000"/>
              </a:spcBef>
              <a:defRPr/>
            </a:pPr>
            <a:fld id="{5B652FC2-3129-4689-AB82-BD6BA0DD842D}" type="slidenum">
              <a:rPr lang="en-US" sz="1000" b="1" i="1">
                <a:solidFill>
                  <a:schemeClr val="bg1"/>
                </a:solidFill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 sz="1000" b="1" i="1">
              <a:solidFill>
                <a:schemeClr val="bg1"/>
              </a:solidFill>
            </a:endParaRP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xStyles>
    <p:titleStyle>
      <a:lvl1pPr algn="ctr" defTabSz="913676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defTabSz="913676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defTabSz="913676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defTabSz="913676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defTabSz="913676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42250" algn="ctr" defTabSz="913676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884499" algn="ctr" defTabSz="913676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26749" algn="ctr" defTabSz="913676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768998" algn="ctr" defTabSz="913676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437" indent="-342437" algn="l" defTabSz="913676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0000"/>
        <a:buFont typeface="Wingdings" pitchFamily="2" charset="2"/>
        <a:buBlip>
          <a:blip r:embed="rId13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3225" indent="-285620" algn="l" defTabSz="913676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2478" indent="-228803" algn="l" defTabSz="913676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083" indent="-228803" algn="l" defTabSz="913676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689" indent="-228803" algn="l" defTabSz="913676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499938" indent="-228803" algn="l" defTabSz="913676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42188" indent="-228803" algn="l" defTabSz="913676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384438" indent="-228803" algn="l" defTabSz="913676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26687" indent="-228803" algn="l" defTabSz="913676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884499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42250" algn="l" defTabSz="884499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884499" algn="l" defTabSz="884499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26749" algn="l" defTabSz="884499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768998" algn="l" defTabSz="884499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211248" algn="l" defTabSz="884499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653497" algn="l" defTabSz="884499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095747" algn="l" defTabSz="884499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537996" algn="l" defTabSz="884499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C212DC-0375-4C0B-B369-7D16CD1A9AFB}" type="datetimeFigureOut">
              <a:rPr lang="en-US" smtClean="0"/>
              <a:pPr/>
              <a:t>12/25/2021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B84AC2-99E5-4D7E-9B56-25649819867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chemeClr val="bg1">
                <a:gamma/>
                <a:shade val="57647"/>
                <a:invGamma/>
              </a:schemeClr>
            </a:gs>
            <a:gs pos="100000">
              <a:schemeClr val="bg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2"/>
            <a:ext cx="9144000" cy="6856464"/>
            <a:chOff x="0" y="0"/>
            <a:chExt cx="5760" cy="4319"/>
          </a:xfrm>
        </p:grpSpPr>
        <p:sp>
          <p:nvSpPr>
            <p:cNvPr id="552963" name="Freeform 3"/>
            <p:cNvSpPr>
              <a:spLocks/>
            </p:cNvSpPr>
            <p:nvPr/>
          </p:nvSpPr>
          <p:spPr bwMode="hidden">
            <a:xfrm>
              <a:off x="0" y="12"/>
              <a:ext cx="5758" cy="3274"/>
            </a:xfrm>
            <a:custGeom>
              <a:avLst/>
              <a:gdLst/>
              <a:ahLst/>
              <a:cxnLst>
                <a:cxn ang="0">
                  <a:pos x="3193" y="1816"/>
                </a:cxn>
                <a:cxn ang="0">
                  <a:pos x="0" y="0"/>
                </a:cxn>
                <a:cxn ang="0">
                  <a:pos x="0" y="522"/>
                </a:cxn>
                <a:cxn ang="0">
                  <a:pos x="3037" y="1978"/>
                </a:cxn>
                <a:cxn ang="0">
                  <a:pos x="5740" y="3273"/>
                </a:cxn>
                <a:cxn ang="0">
                  <a:pos x="5740" y="3267"/>
                </a:cxn>
                <a:cxn ang="0">
                  <a:pos x="3193" y="1816"/>
                </a:cxn>
                <a:cxn ang="0">
                  <a:pos x="3193" y="1816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52964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/>
              <a:ahLst/>
              <a:cxnLst>
                <a:cxn ang="0">
                  <a:pos x="3163" y="1714"/>
                </a:cxn>
                <a:cxn ang="0">
                  <a:pos x="431" y="0"/>
                </a:cxn>
                <a:cxn ang="0">
                  <a:pos x="0" y="0"/>
                </a:cxn>
                <a:cxn ang="0">
                  <a:pos x="3086" y="1786"/>
                </a:cxn>
                <a:cxn ang="0">
                  <a:pos x="5591" y="3243"/>
                </a:cxn>
                <a:cxn ang="0">
                  <a:pos x="5591" y="3237"/>
                </a:cxn>
                <a:cxn ang="0">
                  <a:pos x="3163" y="1714"/>
                </a:cxn>
                <a:cxn ang="0">
                  <a:pos x="3163" y="1714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52965" name="Freeform 5"/>
            <p:cNvSpPr>
              <a:spLocks/>
            </p:cNvSpPr>
            <p:nvPr/>
          </p:nvSpPr>
          <p:spPr bwMode="hidden">
            <a:xfrm>
              <a:off x="0" y="3433"/>
              <a:ext cx="4038" cy="192"/>
            </a:xfrm>
            <a:custGeom>
              <a:avLst/>
              <a:gdLst/>
              <a:ahLst/>
              <a:cxnLst>
                <a:cxn ang="0">
                  <a:pos x="0" y="156"/>
                </a:cxn>
                <a:cxn ang="0">
                  <a:pos x="4042" y="192"/>
                </a:cxn>
                <a:cxn ang="0">
                  <a:pos x="4042" y="144"/>
                </a:cxn>
                <a:cxn ang="0">
                  <a:pos x="0" y="0"/>
                </a:cxn>
                <a:cxn ang="0">
                  <a:pos x="0" y="156"/>
                </a:cxn>
                <a:cxn ang="0">
                  <a:pos x="0" y="156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52966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/>
              <a:ahLst/>
              <a:cxnLst>
                <a:cxn ang="0">
                  <a:pos x="1722" y="66"/>
                </a:cxn>
                <a:cxn ang="0">
                  <a:pos x="1722" y="60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1722" y="66"/>
                </a:cxn>
                <a:cxn ang="0">
                  <a:pos x="1722" y="66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52967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/>
              <a:ahLst/>
              <a:cxnLst>
                <a:cxn ang="0">
                  <a:pos x="0" y="329"/>
                </a:cxn>
                <a:cxn ang="0">
                  <a:pos x="4789" y="77"/>
                </a:cxn>
                <a:cxn ang="0">
                  <a:pos x="4789" y="0"/>
                </a:cxn>
                <a:cxn ang="0">
                  <a:pos x="0" y="107"/>
                </a:cxn>
                <a:cxn ang="0">
                  <a:pos x="0" y="329"/>
                </a:cxn>
                <a:cxn ang="0">
                  <a:pos x="0" y="329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52968" name="Freeform 8"/>
            <p:cNvSpPr>
              <a:spLocks/>
            </p:cNvSpPr>
            <p:nvPr/>
          </p:nvSpPr>
          <p:spPr bwMode="hidden">
            <a:xfrm>
              <a:off x="4784" y="3702"/>
              <a:ext cx="974" cy="102"/>
            </a:xfrm>
            <a:custGeom>
              <a:avLst/>
              <a:gdLst/>
              <a:ahLst/>
              <a:cxnLst>
                <a:cxn ang="0">
                  <a:pos x="975" y="48"/>
                </a:cxn>
                <a:cxn ang="0">
                  <a:pos x="975" y="0"/>
                </a:cxn>
                <a:cxn ang="0">
                  <a:pos x="0" y="24"/>
                </a:cxn>
                <a:cxn ang="0">
                  <a:pos x="0" y="101"/>
                </a:cxn>
                <a:cxn ang="0">
                  <a:pos x="975" y="48"/>
                </a:cxn>
                <a:cxn ang="0">
                  <a:pos x="975" y="48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52969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/>
              <a:ahLst/>
              <a:cxnLst>
                <a:cxn ang="0">
                  <a:pos x="2141" y="0"/>
                </a:cxn>
                <a:cxn ang="0">
                  <a:pos x="0" y="156"/>
                </a:cxn>
                <a:cxn ang="0">
                  <a:pos x="0" y="198"/>
                </a:cxn>
                <a:cxn ang="0">
                  <a:pos x="2141" y="0"/>
                </a:cxn>
                <a:cxn ang="0">
                  <a:pos x="2141" y="0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52970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/>
              <a:ahLst/>
              <a:cxnLst>
                <a:cxn ang="0">
                  <a:pos x="0" y="348"/>
                </a:cxn>
                <a:cxn ang="0">
                  <a:pos x="311" y="348"/>
                </a:cxn>
                <a:cxn ang="0">
                  <a:pos x="3623" y="42"/>
                </a:cxn>
                <a:cxn ang="0">
                  <a:pos x="3623" y="0"/>
                </a:cxn>
                <a:cxn ang="0">
                  <a:pos x="0" y="264"/>
                </a:cxn>
                <a:cxn ang="0">
                  <a:pos x="0" y="348"/>
                </a:cxn>
                <a:cxn ang="0">
                  <a:pos x="0" y="348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52971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/>
              <a:ahLst/>
              <a:cxnLst>
                <a:cxn ang="0">
                  <a:pos x="2182" y="276"/>
                </a:cxn>
                <a:cxn ang="0">
                  <a:pos x="2517" y="204"/>
                </a:cxn>
                <a:cxn ang="0">
                  <a:pos x="2260" y="0"/>
                </a:cxn>
                <a:cxn ang="0">
                  <a:pos x="0" y="276"/>
                </a:cxn>
                <a:cxn ang="0">
                  <a:pos x="2182" y="276"/>
                </a:cxn>
                <a:cxn ang="0">
                  <a:pos x="2182" y="276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52972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/>
              <a:ahLst/>
              <a:cxnLst>
                <a:cxn ang="0">
                  <a:pos x="1405" y="126"/>
                </a:cxn>
                <a:cxn ang="0">
                  <a:pos x="1405" y="0"/>
                </a:cxn>
                <a:cxn ang="0">
                  <a:pos x="0" y="174"/>
                </a:cxn>
                <a:cxn ang="0">
                  <a:pos x="257" y="378"/>
                </a:cxn>
                <a:cxn ang="0">
                  <a:pos x="1405" y="126"/>
                </a:cxn>
                <a:cxn ang="0">
                  <a:pos x="1405" y="126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52973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/>
              <a:ahLst/>
              <a:cxnLst>
                <a:cxn ang="0">
                  <a:pos x="729" y="240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729" y="240"/>
                </a:cxn>
                <a:cxn ang="0">
                  <a:pos x="729" y="240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52974" name="Freeform 14"/>
            <p:cNvSpPr>
              <a:spLocks/>
            </p:cNvSpPr>
            <p:nvPr/>
          </p:nvSpPr>
          <p:spPr bwMode="hidden">
            <a:xfrm>
              <a:off x="0" y="1486"/>
              <a:ext cx="5030" cy="1670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5035" y="1672"/>
                </a:cxn>
                <a:cxn ang="0">
                  <a:pos x="5035" y="1666"/>
                </a:cxn>
                <a:cxn ang="0">
                  <a:pos x="0" y="0"/>
                </a:cxn>
                <a:cxn ang="0">
                  <a:pos x="0" y="72"/>
                </a:cxn>
                <a:cxn ang="0">
                  <a:pos x="0" y="72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52975" name="Freeform 15"/>
            <p:cNvSpPr>
              <a:spLocks/>
            </p:cNvSpPr>
            <p:nvPr/>
          </p:nvSpPr>
          <p:spPr bwMode="hidden">
            <a:xfrm>
              <a:off x="5030" y="3049"/>
              <a:ext cx="728" cy="317"/>
            </a:xfrm>
            <a:custGeom>
              <a:avLst/>
              <a:gdLst/>
              <a:ahLst/>
              <a:cxnLst>
                <a:cxn ang="0">
                  <a:pos x="729" y="318"/>
                </a:cxn>
                <a:cxn ang="0">
                  <a:pos x="729" y="312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729" y="318"/>
                </a:cxn>
                <a:cxn ang="0">
                  <a:pos x="729" y="318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52976" name="Freeform 16"/>
            <p:cNvSpPr>
              <a:spLocks/>
            </p:cNvSpPr>
            <p:nvPr/>
          </p:nvSpPr>
          <p:spPr bwMode="hidden">
            <a:xfrm>
              <a:off x="0" y="916"/>
              <a:ext cx="5030" cy="2186"/>
            </a:xfrm>
            <a:custGeom>
              <a:avLst/>
              <a:gdLst/>
              <a:ahLst/>
              <a:cxnLst>
                <a:cxn ang="0">
                  <a:pos x="0" y="396"/>
                </a:cxn>
                <a:cxn ang="0">
                  <a:pos x="5035" y="2188"/>
                </a:cxn>
                <a:cxn ang="0">
                  <a:pos x="5035" y="2134"/>
                </a:cxn>
                <a:cxn ang="0">
                  <a:pos x="0" y="0"/>
                </a:cxn>
                <a:cxn ang="0">
                  <a:pos x="0" y="396"/>
                </a:cxn>
                <a:cxn ang="0">
                  <a:pos x="0" y="396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52977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45" y="2727"/>
                </a:cxn>
                <a:cxn ang="0">
                  <a:pos x="3163" y="2704"/>
                </a:cxn>
                <a:cxn ang="0">
                  <a:pos x="10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52978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/>
              <a:ahLst/>
              <a:cxnLst>
                <a:cxn ang="0">
                  <a:pos x="323" y="299"/>
                </a:cxn>
                <a:cxn ang="0">
                  <a:pos x="323" y="263"/>
                </a:cxn>
                <a:cxn ang="0">
                  <a:pos x="18" y="0"/>
                </a:cxn>
                <a:cxn ang="0">
                  <a:pos x="0" y="23"/>
                </a:cxn>
                <a:cxn ang="0">
                  <a:pos x="323" y="299"/>
                </a:cxn>
                <a:cxn ang="0">
                  <a:pos x="323" y="299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52979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/>
              <a:ahLst/>
              <a:cxnLst>
                <a:cxn ang="0">
                  <a:pos x="281" y="335"/>
                </a:cxn>
                <a:cxn ang="0">
                  <a:pos x="281" y="173"/>
                </a:cxn>
                <a:cxn ang="0">
                  <a:pos x="96" y="0"/>
                </a:cxn>
                <a:cxn ang="0">
                  <a:pos x="0" y="90"/>
                </a:cxn>
                <a:cxn ang="0">
                  <a:pos x="281" y="335"/>
                </a:cxn>
                <a:cxn ang="0">
                  <a:pos x="281" y="335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52980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26" y="2680"/>
                </a:cxn>
                <a:cxn ang="0">
                  <a:pos x="3122" y="2590"/>
                </a:cxn>
                <a:cxn ang="0">
                  <a:pos x="383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52981" name="Freeform 21"/>
            <p:cNvSpPr>
              <a:spLocks/>
            </p:cNvSpPr>
            <p:nvPr/>
          </p:nvSpPr>
          <p:spPr bwMode="hidden">
            <a:xfrm>
              <a:off x="5626" y="2534"/>
              <a:ext cx="132" cy="133"/>
            </a:xfrm>
            <a:custGeom>
              <a:avLst/>
              <a:gdLst/>
              <a:ahLst/>
              <a:cxnLst>
                <a:cxn ang="0">
                  <a:pos x="132" y="13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32" y="132"/>
                </a:cxn>
                <a:cxn ang="0">
                  <a:pos x="132" y="132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2" y="132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52982" name="Freeform 22"/>
            <p:cNvSpPr>
              <a:spLocks/>
            </p:cNvSpPr>
            <p:nvPr/>
          </p:nvSpPr>
          <p:spPr bwMode="hidden">
            <a:xfrm>
              <a:off x="3112" y="0"/>
              <a:ext cx="2513" cy="253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17" y="2536"/>
                </a:cxn>
                <a:cxn ang="0">
                  <a:pos x="2517" y="2536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52983" name="Freeform 23"/>
            <p:cNvSpPr>
              <a:spLocks/>
            </p:cNvSpPr>
            <p:nvPr/>
          </p:nvSpPr>
          <p:spPr bwMode="hidden">
            <a:xfrm>
              <a:off x="3488" y="0"/>
              <a:ext cx="2197" cy="248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88" y="2482"/>
                </a:cxn>
                <a:cxn ang="0">
                  <a:pos x="2200" y="2476"/>
                </a:cxn>
                <a:cxn ang="0">
                  <a:pos x="31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52984" name="Freeform 24"/>
            <p:cNvSpPr>
              <a:spLocks/>
            </p:cNvSpPr>
            <p:nvPr/>
          </p:nvSpPr>
          <p:spPr bwMode="hidden">
            <a:xfrm>
              <a:off x="5674" y="2474"/>
              <a:ext cx="84" cy="97"/>
            </a:xfrm>
            <a:custGeom>
              <a:avLst/>
              <a:gdLst/>
              <a:ahLst/>
              <a:cxnLst>
                <a:cxn ang="0">
                  <a:pos x="84" y="96"/>
                </a:cxn>
                <a:cxn ang="0">
                  <a:pos x="84" y="90"/>
                </a:cxn>
                <a:cxn ang="0">
                  <a:pos x="12" y="0"/>
                </a:cxn>
                <a:cxn ang="0">
                  <a:pos x="0" y="6"/>
                </a:cxn>
                <a:cxn ang="0">
                  <a:pos x="84" y="96"/>
                </a:cxn>
                <a:cxn ang="0">
                  <a:pos x="84" y="96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52985" name="Freeform 25"/>
            <p:cNvSpPr>
              <a:spLocks/>
            </p:cNvSpPr>
            <p:nvPr/>
          </p:nvSpPr>
          <p:spPr bwMode="hidden">
            <a:xfrm>
              <a:off x="5603" y="850"/>
              <a:ext cx="155" cy="517"/>
            </a:xfrm>
            <a:custGeom>
              <a:avLst/>
              <a:gdLst/>
              <a:ahLst/>
              <a:cxnLst>
                <a:cxn ang="0">
                  <a:pos x="155" y="516"/>
                </a:cxn>
                <a:cxn ang="0">
                  <a:pos x="155" y="204"/>
                </a:cxn>
                <a:cxn ang="0">
                  <a:pos x="77" y="0"/>
                </a:cxn>
                <a:cxn ang="0">
                  <a:pos x="0" y="192"/>
                </a:cxn>
                <a:cxn ang="0">
                  <a:pos x="155" y="516"/>
                </a:cxn>
                <a:cxn ang="0">
                  <a:pos x="155" y="516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52986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97" y="1043"/>
                </a:cxn>
                <a:cxn ang="0">
                  <a:pos x="574" y="851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52987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0" y="0"/>
                </a:cxn>
                <a:cxn ang="0">
                  <a:pos x="287" y="797"/>
                </a:cxn>
                <a:cxn ang="0">
                  <a:pos x="341" y="653"/>
                </a:cxn>
                <a:cxn ang="0">
                  <a:pos x="144" y="0"/>
                </a:cxn>
                <a:cxn ang="0">
                  <a:pos x="144" y="0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52988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60" y="312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0" y="144"/>
                </a:cxn>
                <a:cxn ang="0">
                  <a:pos x="0" y="144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52989" name="Freeform 29"/>
            <p:cNvSpPr>
              <a:spLocks/>
            </p:cNvSpPr>
            <p:nvPr/>
          </p:nvSpPr>
          <p:spPr bwMode="hidden">
            <a:xfrm>
              <a:off x="2" y="1601"/>
              <a:ext cx="5752" cy="1865"/>
            </a:xfrm>
            <a:custGeom>
              <a:avLst/>
              <a:gdLst/>
              <a:ahLst/>
              <a:cxnLst>
                <a:cxn ang="0">
                  <a:pos x="0" y="371"/>
                </a:cxn>
                <a:cxn ang="0">
                  <a:pos x="5740" y="1864"/>
                </a:cxn>
                <a:cxn ang="0">
                  <a:pos x="5740" y="1834"/>
                </a:cxn>
                <a:cxn ang="0">
                  <a:pos x="0" y="0"/>
                </a:cxn>
                <a:cxn ang="0">
                  <a:pos x="0" y="371"/>
                </a:cxn>
                <a:cxn ang="0">
                  <a:pos x="0" y="37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52990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/>
              <a:ahLst/>
              <a:cxnLst>
                <a:cxn ang="0">
                  <a:pos x="6" y="6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6" y="6"/>
                </a:cxn>
                <a:cxn ang="0">
                  <a:pos x="6" y="6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52991" name="Freeform 31"/>
            <p:cNvSpPr>
              <a:spLocks/>
            </p:cNvSpPr>
            <p:nvPr/>
          </p:nvSpPr>
          <p:spPr bwMode="hidden">
            <a:xfrm>
              <a:off x="2" y="2152"/>
              <a:ext cx="5752" cy="1336"/>
            </a:xfrm>
            <a:custGeom>
              <a:avLst/>
              <a:gdLst/>
              <a:ahLst/>
              <a:cxnLst>
                <a:cxn ang="0">
                  <a:pos x="0" y="366"/>
                </a:cxn>
                <a:cxn ang="0">
                  <a:pos x="5740" y="1337"/>
                </a:cxn>
                <a:cxn ang="0">
                  <a:pos x="5740" y="1331"/>
                </a:cxn>
                <a:cxn ang="0">
                  <a:pos x="0" y="0"/>
                </a:cxn>
                <a:cxn ang="0">
                  <a:pos x="0" y="366"/>
                </a:cxn>
                <a:cxn ang="0">
                  <a:pos x="0" y="366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52992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5740" y="414"/>
                </a:cxn>
                <a:cxn ang="0">
                  <a:pos x="5740" y="402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0" y="48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52993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448" y="3177"/>
                </a:cxn>
                <a:cxn ang="0">
                  <a:pos x="4448" y="3153"/>
                </a:cxn>
                <a:cxn ang="0">
                  <a:pos x="12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52994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28" y="2614"/>
                </a:cxn>
                <a:cxn ang="0">
                  <a:pos x="2428" y="2608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52995" name="Freeform 35"/>
            <p:cNvSpPr>
              <a:spLocks/>
            </p:cNvSpPr>
            <p:nvPr/>
          </p:nvSpPr>
          <p:spPr bwMode="hidden">
            <a:xfrm>
              <a:off x="3950" y="0"/>
              <a:ext cx="1805" cy="2464"/>
            </a:xfrm>
            <a:custGeom>
              <a:avLst/>
              <a:gdLst/>
              <a:ahLst/>
              <a:cxnLst>
                <a:cxn ang="0">
                  <a:pos x="485" y="0"/>
                </a:cxn>
                <a:cxn ang="0">
                  <a:pos x="0" y="0"/>
                </a:cxn>
                <a:cxn ang="0">
                  <a:pos x="1800" y="2464"/>
                </a:cxn>
                <a:cxn ang="0">
                  <a:pos x="1800" y="2248"/>
                </a:cxn>
                <a:cxn ang="0">
                  <a:pos x="1794" y="2248"/>
                </a:cxn>
                <a:cxn ang="0">
                  <a:pos x="485" y="0"/>
                </a:cxn>
                <a:cxn ang="0">
                  <a:pos x="485" y="0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52996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32" y="2074"/>
                </a:cxn>
                <a:cxn ang="0">
                  <a:pos x="1232" y="2038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52997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58" y="1936"/>
                </a:cxn>
                <a:cxn ang="0">
                  <a:pos x="1058" y="1930"/>
                </a:cxn>
                <a:cxn ang="0">
                  <a:pos x="54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52998" name="Freeform 38"/>
            <p:cNvSpPr>
              <a:spLocks/>
            </p:cNvSpPr>
            <p:nvPr/>
          </p:nvSpPr>
          <p:spPr bwMode="hidden">
            <a:xfrm>
              <a:off x="4981" y="0"/>
              <a:ext cx="774" cy="1487"/>
            </a:xfrm>
            <a:custGeom>
              <a:avLst/>
              <a:gdLst/>
              <a:ahLst/>
              <a:cxnLst>
                <a:cxn ang="0">
                  <a:pos x="771" y="1433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771" y="1487"/>
                </a:cxn>
                <a:cxn ang="0">
                  <a:pos x="771" y="1433"/>
                </a:cxn>
                <a:cxn ang="0">
                  <a:pos x="771" y="1433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3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553000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66"/>
                  </a:cxn>
                  <a:cxn ang="0">
                    <a:pos x="3635" y="1313"/>
                  </a:cxn>
                  <a:cxn ang="0">
                    <a:pos x="3647" y="1235"/>
                  </a:cxn>
                  <a:cxn ang="0">
                    <a:pos x="3659" y="1163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53001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/>
                <a:ahLst/>
                <a:cxnLst>
                  <a:cxn ang="0">
                    <a:pos x="2105" y="665"/>
                  </a:cxn>
                  <a:cxn ang="0">
                    <a:pos x="24" y="0"/>
                  </a:cxn>
                  <a:cxn ang="0">
                    <a:pos x="12" y="72"/>
                  </a:cxn>
                  <a:cxn ang="0">
                    <a:pos x="0" y="150"/>
                  </a:cxn>
                  <a:cxn ang="0">
                    <a:pos x="2105" y="695"/>
                  </a:cxn>
                  <a:cxn ang="0">
                    <a:pos x="2105" y="665"/>
                  </a:cxn>
                  <a:cxn ang="0">
                    <a:pos x="2105" y="665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sp>
        <p:nvSpPr>
          <p:cNvPr id="553002" name="Rectangle 42"/>
          <p:cNvSpPr>
            <a:spLocks noGrp="1" noChangeArrowheads="1"/>
          </p:cNvSpPr>
          <p:nvPr>
            <p:ph type="title"/>
          </p:nvPr>
        </p:nvSpPr>
        <p:spPr bwMode="auto">
          <a:xfrm>
            <a:off x="457507" y="278069"/>
            <a:ext cx="8228986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1" tIns="45712" rIns="91421" bIns="4571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553003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507" y="1600814"/>
            <a:ext cx="8228986" cy="45305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1" tIns="45712" rIns="91421" bIns="4571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53004" name="Rectangle 4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509" y="6243484"/>
            <a:ext cx="2134009" cy="4578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1" tIns="45712" rIns="91421" bIns="45712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553005" name="Rectangle 4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53" y="6248093"/>
            <a:ext cx="2895498" cy="4578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1" tIns="45712" rIns="91421" bIns="45712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r>
              <a:rPr lang="en-US"/>
              <a:t>Training Topic #79</a:t>
            </a:r>
          </a:p>
        </p:txBody>
      </p:sp>
      <p:sp>
        <p:nvSpPr>
          <p:cNvPr id="553006" name="Rectangle 4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2485" y="6243484"/>
            <a:ext cx="2134009" cy="4578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1" tIns="45712" rIns="91421" bIns="45712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0073E8C2-8F64-4F09-A435-6332CAC922E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53007" name="Text Box 47"/>
          <p:cNvSpPr txBox="1">
            <a:spLocks noChangeArrowheads="1"/>
          </p:cNvSpPr>
          <p:nvPr userDrawn="1"/>
        </p:nvSpPr>
        <p:spPr bwMode="auto">
          <a:xfrm>
            <a:off x="8542179" y="6538452"/>
            <a:ext cx="592610" cy="2431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8423" tIns="44210" rIns="88423" bIns="44210">
            <a:spAutoFit/>
          </a:bodyPr>
          <a:lstStyle/>
          <a:p>
            <a:pPr>
              <a:spcBef>
                <a:spcPct val="50000"/>
              </a:spcBef>
              <a:defRPr/>
            </a:pPr>
            <a:fld id="{5B652FC2-3129-4689-AB82-BD6BA0DD842D}" type="slidenum">
              <a:rPr lang="en-US" sz="1000" b="1" i="1">
                <a:solidFill>
                  <a:schemeClr val="bg1"/>
                </a:solidFill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 sz="1000" b="1" i="1" dirty="0">
              <a:solidFill>
                <a:schemeClr val="bg1"/>
              </a:solidFill>
            </a:endParaRP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</p:sldLayoutIdLst>
  <p:txStyles>
    <p:titleStyle>
      <a:lvl1pPr algn="ctr" defTabSz="91358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defTabSz="91358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defTabSz="91358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defTabSz="91358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defTabSz="91358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42205" algn="ctr" defTabSz="913583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884409" algn="ctr" defTabSz="913583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26613" algn="ctr" defTabSz="913583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768817" algn="ctr" defTabSz="913583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402" indent="-342402" algn="l" defTabSz="913583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0000"/>
        <a:buFont typeface="Wingdings" pitchFamily="2" charset="2"/>
        <a:buBlip>
          <a:blip r:embed="rId13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3150" indent="-285590" algn="l" defTabSz="913583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2362" indent="-228780" algn="l" defTabSz="913583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599920" indent="-228780" algn="l" defTabSz="913583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79" indent="-228780" algn="l" defTabSz="913583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499683" indent="-228780" algn="l" defTabSz="913583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41888" indent="-228780" algn="l" defTabSz="913583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384093" indent="-228780" algn="l" defTabSz="913583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26296" indent="-228780" algn="l" defTabSz="913583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884409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42205" algn="l" defTabSz="884409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884409" algn="l" defTabSz="884409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26613" algn="l" defTabSz="884409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768817" algn="l" defTabSz="884409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211022" algn="l" defTabSz="884409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653227" algn="l" defTabSz="884409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095432" algn="l" defTabSz="884409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537635" algn="l" defTabSz="884409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0E56F9-34CD-4239-8803-66F780EFE425}" type="datetimeFigureOut">
              <a:rPr lang="en-US" smtClean="0"/>
              <a:pPr/>
              <a:t>12/25/2021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5FED03-1C2D-4ABA-9395-A8EA103E937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2133600"/>
            <a:ext cx="8686800" cy="25391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 Sinner</a:t>
            </a:r>
          </a:p>
          <a:p>
            <a:pPr algn="ctr"/>
            <a:endParaRPr lang="en-US" sz="53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53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Luke 18:9-14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228600"/>
            <a:ext cx="8686800" cy="9079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3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What Should I Do About Sin?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04800" y="1143000"/>
            <a:ext cx="8534400" cy="55626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buFont typeface="Arial" pitchFamily="34" charset="0"/>
              <a:buChar char="•"/>
            </a:pP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 Recognize it</a:t>
            </a:r>
          </a:p>
          <a:p>
            <a:pPr lvl="1">
              <a:buFont typeface="Arial" pitchFamily="34" charset="0"/>
              <a:buChar char="•"/>
            </a:pP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II Timothy 2:15 – study (KJV)</a:t>
            </a:r>
          </a:p>
          <a:p>
            <a:pPr lvl="1">
              <a:buFont typeface="Arial" pitchFamily="34" charset="0"/>
              <a:buChar char="•"/>
            </a:pP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I John 1:6-10 – If we say that we have no sin, we deceive ourselves</a:t>
            </a:r>
          </a:p>
          <a:p>
            <a:pPr lvl="1">
              <a:buFont typeface="Arial" pitchFamily="34" charset="0"/>
              <a:buChar char="•"/>
            </a:pP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But we must not be angry when we find this in ourselves</a:t>
            </a:r>
          </a:p>
          <a:p>
            <a:pPr lvl="2">
              <a:buFont typeface="Arial" pitchFamily="34" charset="0"/>
              <a:buChar char="•"/>
            </a:pP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Genesis 4:1-7 – do thou rule over it</a:t>
            </a:r>
          </a:p>
        </p:txBody>
      </p:sp>
      <p:cxnSp>
        <p:nvCxnSpPr>
          <p:cNvPr id="6" name="Straight Connector 5"/>
          <p:cNvCxnSpPr/>
          <p:nvPr/>
        </p:nvCxnSpPr>
        <p:spPr bwMode="auto">
          <a:xfrm>
            <a:off x="381000" y="1143000"/>
            <a:ext cx="8305800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4410745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228600"/>
            <a:ext cx="8686800" cy="9079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3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What Should I Do About Sin?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04800" y="1143000"/>
            <a:ext cx="8534400" cy="55626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buFont typeface="Arial" pitchFamily="34" charset="0"/>
              <a:buChar char="•"/>
            </a:pP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 Admit it</a:t>
            </a:r>
          </a:p>
          <a:p>
            <a:pPr lvl="1">
              <a:buFont typeface="Arial" pitchFamily="34" charset="0"/>
              <a:buChar char="•"/>
            </a:pP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Luke 18:13 – God, be thou merciful</a:t>
            </a:r>
          </a:p>
          <a:p>
            <a:pPr lvl="1">
              <a:buFont typeface="Arial" pitchFamily="34" charset="0"/>
              <a:buChar char="•"/>
            </a:pP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Luke 15:21 – I have sinned</a:t>
            </a:r>
          </a:p>
          <a:p>
            <a:pPr lvl="1">
              <a:buFont typeface="Arial" pitchFamily="34" charset="0"/>
              <a:buChar char="•"/>
            </a:pP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Acts 8:24 – Pray ye for me to the Lord</a:t>
            </a:r>
          </a:p>
        </p:txBody>
      </p:sp>
      <p:cxnSp>
        <p:nvCxnSpPr>
          <p:cNvPr id="6" name="Straight Connector 5"/>
          <p:cNvCxnSpPr/>
          <p:nvPr/>
        </p:nvCxnSpPr>
        <p:spPr bwMode="auto">
          <a:xfrm>
            <a:off x="381000" y="1143000"/>
            <a:ext cx="8305800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19718613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228600"/>
            <a:ext cx="8686800" cy="9079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3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What Should I Do About Sin?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04800" y="1143000"/>
            <a:ext cx="8534400" cy="55626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buFont typeface="Arial" pitchFamily="34" charset="0"/>
              <a:buChar char="•"/>
            </a:pP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 Change my life</a:t>
            </a:r>
          </a:p>
          <a:p>
            <a:pPr lvl="1">
              <a:buFont typeface="Arial" pitchFamily="34" charset="0"/>
              <a:buChar char="•"/>
            </a:pP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Acts 8:22 – Repent … of this thy wickedness</a:t>
            </a:r>
          </a:p>
          <a:p>
            <a:pPr lvl="1">
              <a:buFont typeface="Arial" pitchFamily="34" charset="0"/>
              <a:buChar char="•"/>
            </a:pP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Acts 3:19 – Repent … turn again</a:t>
            </a:r>
          </a:p>
          <a:p>
            <a:pPr lvl="1">
              <a:buFont typeface="Arial" pitchFamily="34" charset="0"/>
              <a:buChar char="•"/>
            </a:pP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Acts 17:30 – All everywhere repent</a:t>
            </a:r>
          </a:p>
          <a:p>
            <a:pPr lvl="1">
              <a:buFont typeface="Arial" pitchFamily="34" charset="0"/>
              <a:buChar char="•"/>
            </a:pP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II Corinthians 7:8-10 – godly sorrow worketh repentance unto salvation</a:t>
            </a:r>
          </a:p>
        </p:txBody>
      </p:sp>
      <p:cxnSp>
        <p:nvCxnSpPr>
          <p:cNvPr id="6" name="Straight Connector 5"/>
          <p:cNvCxnSpPr/>
          <p:nvPr/>
        </p:nvCxnSpPr>
        <p:spPr bwMode="auto">
          <a:xfrm>
            <a:off x="381000" y="1143000"/>
            <a:ext cx="8305800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36371418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228600"/>
            <a:ext cx="8686800" cy="9079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3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What Should I Do About Sin?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04800" y="1143000"/>
            <a:ext cx="8534400" cy="55626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buFont typeface="Arial" pitchFamily="34" charset="0"/>
              <a:buChar char="•"/>
            </a:pP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 Strive to live purely</a:t>
            </a:r>
          </a:p>
          <a:p>
            <a:pPr lvl="1">
              <a:buFont typeface="Arial" pitchFamily="34" charset="0"/>
              <a:buChar char="•"/>
            </a:pP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Romans 6:17-18 – servants of righteousness</a:t>
            </a:r>
          </a:p>
          <a:p>
            <a:pPr lvl="1">
              <a:buFont typeface="Arial" pitchFamily="34" charset="0"/>
              <a:buChar char="•"/>
            </a:pP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I Timothy 1:5 – a pure heart and a good conscience</a:t>
            </a:r>
          </a:p>
          <a:p>
            <a:pPr lvl="1">
              <a:buFont typeface="Arial" pitchFamily="34" charset="0"/>
              <a:buChar char="•"/>
            </a:pP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Revelation 2:10b – faithful unto death</a:t>
            </a:r>
          </a:p>
        </p:txBody>
      </p:sp>
      <p:cxnSp>
        <p:nvCxnSpPr>
          <p:cNvPr id="6" name="Straight Connector 5"/>
          <p:cNvCxnSpPr/>
          <p:nvPr/>
        </p:nvCxnSpPr>
        <p:spPr bwMode="auto">
          <a:xfrm>
            <a:off x="381000" y="1143000"/>
            <a:ext cx="8305800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1361800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228600"/>
            <a:ext cx="8686800" cy="9079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3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In Conclusion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04800" y="1143000"/>
            <a:ext cx="8534400" cy="55626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buFont typeface="Arial" pitchFamily="34" charset="0"/>
              <a:buChar char="•"/>
            </a:pP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 Sin is transgression of law</a:t>
            </a:r>
          </a:p>
          <a:p>
            <a:pPr lvl="1">
              <a:buFont typeface="Arial" pitchFamily="34" charset="0"/>
              <a:buChar char="•"/>
            </a:pP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Romans 5:12-14 – death reigned from Adam until Moses</a:t>
            </a:r>
          </a:p>
        </p:txBody>
      </p:sp>
      <p:cxnSp>
        <p:nvCxnSpPr>
          <p:cNvPr id="6" name="Straight Connector 5"/>
          <p:cNvCxnSpPr/>
          <p:nvPr/>
        </p:nvCxnSpPr>
        <p:spPr bwMode="auto">
          <a:xfrm>
            <a:off x="381000" y="1143000"/>
            <a:ext cx="8305800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8073330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04800" y="1143000"/>
            <a:ext cx="8534400" cy="55626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buFont typeface="Arial" pitchFamily="34" charset="0"/>
              <a:buChar char="•"/>
            </a:pP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 All have sinned</a:t>
            </a:r>
          </a:p>
          <a:p>
            <a:pPr lvl="1">
              <a:buFont typeface="Arial" pitchFamily="34" charset="0"/>
              <a:buChar char="•"/>
            </a:pP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Hebrews 4:14-15 – Jesus … without sin</a:t>
            </a:r>
          </a:p>
          <a:p>
            <a:pPr lvl="1">
              <a:buFont typeface="Arial" pitchFamily="34" charset="0"/>
              <a:buChar char="•"/>
            </a:pP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I Peter 2:21-25 – Christ … who did no sin</a:t>
            </a:r>
          </a:p>
        </p:txBody>
      </p:sp>
      <p:cxnSp>
        <p:nvCxnSpPr>
          <p:cNvPr id="6" name="Straight Connector 5"/>
          <p:cNvCxnSpPr/>
          <p:nvPr/>
        </p:nvCxnSpPr>
        <p:spPr bwMode="auto">
          <a:xfrm>
            <a:off x="381000" y="1143000"/>
            <a:ext cx="8305800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DE09A339-27D6-46B8-9FA2-8FD9833DB224}"/>
              </a:ext>
            </a:extLst>
          </p:cNvPr>
          <p:cNvSpPr txBox="1"/>
          <p:nvPr/>
        </p:nvSpPr>
        <p:spPr>
          <a:xfrm>
            <a:off x="228600" y="228600"/>
            <a:ext cx="8686800" cy="9079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3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In Conclusion</a:t>
            </a:r>
          </a:p>
        </p:txBody>
      </p:sp>
    </p:spTree>
    <p:extLst>
      <p:ext uri="{BB962C8B-B14F-4D97-AF65-F5344CB8AC3E}">
        <p14:creationId xmlns:p14="http://schemas.microsoft.com/office/powerpoint/2010/main" val="2769531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04800" y="1143000"/>
            <a:ext cx="8534400" cy="55626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buFont typeface="Arial" pitchFamily="34" charset="0"/>
              <a:buChar char="•"/>
            </a:pP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 We must recognize our sins, confess them to God, turn from them, and live pure lives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" name="Straight Connector 5"/>
          <p:cNvCxnSpPr/>
          <p:nvPr/>
        </p:nvCxnSpPr>
        <p:spPr bwMode="auto">
          <a:xfrm>
            <a:off x="381000" y="1143000"/>
            <a:ext cx="8305800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BF5B6671-A99A-442E-90AE-33A57F86A28B}"/>
              </a:ext>
            </a:extLst>
          </p:cNvPr>
          <p:cNvSpPr txBox="1"/>
          <p:nvPr/>
        </p:nvSpPr>
        <p:spPr>
          <a:xfrm>
            <a:off x="228600" y="228600"/>
            <a:ext cx="8686800" cy="9079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3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In Conclusion</a:t>
            </a:r>
          </a:p>
        </p:txBody>
      </p:sp>
    </p:spTree>
    <p:extLst>
      <p:ext uri="{BB962C8B-B14F-4D97-AF65-F5344CB8AC3E}">
        <p14:creationId xmlns:p14="http://schemas.microsoft.com/office/powerpoint/2010/main" val="3859535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5"/>
          <p:cNvSpPr txBox="1">
            <a:spLocks noChangeArrowheads="1"/>
          </p:cNvSpPr>
          <p:nvPr/>
        </p:nvSpPr>
        <p:spPr bwMode="auto">
          <a:xfrm>
            <a:off x="135103" y="1107666"/>
            <a:ext cx="178090" cy="4424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8441" tIns="44220" rIns="88441" bIns="44220">
            <a:spAutoFit/>
          </a:bodyPr>
          <a:lstStyle/>
          <a:p>
            <a:endParaRPr lang="en-US" sz="2300" i="1" dirty="0">
              <a:solidFill>
                <a:schemeClr val="bg1"/>
              </a:solidFill>
            </a:endParaRPr>
          </a:p>
        </p:txBody>
      </p:sp>
      <p:sp>
        <p:nvSpPr>
          <p:cNvPr id="347154" name="Rectangle 18"/>
          <p:cNvSpPr>
            <a:spLocks noGrp="1" noChangeArrowheads="1"/>
          </p:cNvSpPr>
          <p:nvPr>
            <p:ph type="title"/>
          </p:nvPr>
        </p:nvSpPr>
        <p:spPr>
          <a:xfrm>
            <a:off x="278948" y="431184"/>
            <a:ext cx="8555886" cy="827957"/>
          </a:xfrm>
        </p:spPr>
        <p:txBody>
          <a:bodyPr wrap="none" lIns="88432" tIns="44215" rIns="88432" bIns="44215">
            <a:spAutoFit/>
          </a:bodyPr>
          <a:lstStyle/>
          <a:p>
            <a:pPr eaLnBrk="1" hangingPunct="1">
              <a:defRPr/>
            </a:pPr>
            <a:r>
              <a:rPr lang="en-US" sz="4800" b="1" i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“What Must I Do To Be Saved?”</a:t>
            </a:r>
            <a:endParaRPr lang="en-US" sz="4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7158" name="Rectangle 22"/>
          <p:cNvSpPr>
            <a:spLocks noGrp="1" noChangeArrowheads="1"/>
          </p:cNvSpPr>
          <p:nvPr>
            <p:ph type="body" idx="1"/>
          </p:nvPr>
        </p:nvSpPr>
        <p:spPr>
          <a:xfrm>
            <a:off x="445226" y="1364226"/>
            <a:ext cx="8225915" cy="5410704"/>
          </a:xfrm>
        </p:spPr>
        <p:txBody>
          <a:bodyPr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Hear the Word of God</a:t>
            </a:r>
          </a:p>
          <a:p>
            <a:pPr lvl="1">
              <a:buFont typeface="Arial" pitchFamily="34" charset="0"/>
              <a:buChar char="•"/>
            </a:pP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Romans 10:8 – 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“But what saith it? The word is nigh thee, in thy mouth, and in thy heart: that is, the word of faith, which we preach”</a:t>
            </a:r>
          </a:p>
          <a:p>
            <a:pPr lvl="1">
              <a:buNone/>
            </a:pPr>
            <a:endParaRPr lang="en-US" sz="32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Believe in that Word</a:t>
            </a:r>
          </a:p>
          <a:p>
            <a:pPr lvl="1">
              <a:buFont typeface="Arial" pitchFamily="34" charset="0"/>
              <a:buChar char="•"/>
            </a:pP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Romans 10:11 – 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“For the scripture saith, Whosoever believeth on him shall not be put to shame.”</a:t>
            </a: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7158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5"/>
          <p:cNvSpPr txBox="1">
            <a:spLocks noChangeArrowheads="1"/>
          </p:cNvSpPr>
          <p:nvPr/>
        </p:nvSpPr>
        <p:spPr bwMode="auto">
          <a:xfrm>
            <a:off x="135103" y="1107666"/>
            <a:ext cx="178090" cy="4424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8441" tIns="44220" rIns="88441" bIns="44220">
            <a:spAutoFit/>
          </a:bodyPr>
          <a:lstStyle/>
          <a:p>
            <a:endParaRPr lang="en-US" sz="2300" i="1" dirty="0">
              <a:solidFill>
                <a:schemeClr val="bg1"/>
              </a:solidFill>
            </a:endParaRPr>
          </a:p>
        </p:txBody>
      </p:sp>
      <p:sp>
        <p:nvSpPr>
          <p:cNvPr id="347158" name="Rectangle 22"/>
          <p:cNvSpPr>
            <a:spLocks noGrp="1" noChangeArrowheads="1"/>
          </p:cNvSpPr>
          <p:nvPr>
            <p:ph type="body" idx="1"/>
          </p:nvPr>
        </p:nvSpPr>
        <p:spPr>
          <a:xfrm>
            <a:off x="445226" y="1364226"/>
            <a:ext cx="8225915" cy="5410704"/>
          </a:xfrm>
        </p:spPr>
        <p:txBody>
          <a:bodyPr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Repent of your sins</a:t>
            </a:r>
          </a:p>
          <a:p>
            <a:pPr lvl="1">
              <a:buFont typeface="Arial" pitchFamily="34" charset="0"/>
              <a:buChar char="•"/>
            </a:pP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Acts 3:19 – 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“Repent ye therefore, and turn again, that your sins may be blotted out, that so there may come seasons of refreshing from the presence of the Lord”</a:t>
            </a:r>
          </a:p>
          <a:p>
            <a:pPr lvl="1">
              <a:buNone/>
            </a:pPr>
            <a:endParaRPr lang="en-US" sz="32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Confess that Jesus is the Son of God</a:t>
            </a:r>
          </a:p>
          <a:p>
            <a:pPr lvl="1">
              <a:buFont typeface="Arial" pitchFamily="34" charset="0"/>
              <a:buChar char="•"/>
            </a:pP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 John 4:15 – 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“Whosoever shall confess that Jesus is the Son of God, God abideth in him, and he in God.”</a:t>
            </a: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18">
            <a:extLst>
              <a:ext uri="{FF2B5EF4-FFF2-40B4-BE49-F238E27FC236}">
                <a16:creationId xmlns:a16="http://schemas.microsoft.com/office/drawing/2014/main" id="{A0B4AC18-2B22-41B4-A1CF-BE7BCF6E068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78948" y="431184"/>
            <a:ext cx="8555886" cy="827957"/>
          </a:xfrm>
        </p:spPr>
        <p:txBody>
          <a:bodyPr wrap="none" lIns="88432" tIns="44215" rIns="88432" bIns="44215">
            <a:spAutoFit/>
          </a:bodyPr>
          <a:lstStyle/>
          <a:p>
            <a:pPr eaLnBrk="1" hangingPunct="1">
              <a:defRPr/>
            </a:pPr>
            <a:r>
              <a:rPr lang="en-US" sz="4800" b="1" i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“What Must I Do To Be Saved?”</a:t>
            </a:r>
            <a:endParaRPr lang="en-US" sz="4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7158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5"/>
          <p:cNvSpPr txBox="1">
            <a:spLocks noChangeArrowheads="1"/>
          </p:cNvSpPr>
          <p:nvPr/>
        </p:nvSpPr>
        <p:spPr bwMode="auto">
          <a:xfrm>
            <a:off x="135103" y="1107666"/>
            <a:ext cx="178090" cy="4424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8441" tIns="44220" rIns="88441" bIns="44220">
            <a:spAutoFit/>
          </a:bodyPr>
          <a:lstStyle/>
          <a:p>
            <a:endParaRPr lang="en-US" sz="2300" i="1" dirty="0">
              <a:solidFill>
                <a:schemeClr val="bg1"/>
              </a:solidFill>
            </a:endParaRPr>
          </a:p>
        </p:txBody>
      </p:sp>
      <p:sp>
        <p:nvSpPr>
          <p:cNvPr id="347158" name="Rectangle 22"/>
          <p:cNvSpPr>
            <a:spLocks noGrp="1" noChangeArrowheads="1"/>
          </p:cNvSpPr>
          <p:nvPr>
            <p:ph type="body" idx="1"/>
          </p:nvPr>
        </p:nvSpPr>
        <p:spPr>
          <a:xfrm>
            <a:off x="445226" y="1364226"/>
            <a:ext cx="8225915" cy="3145468"/>
          </a:xfrm>
        </p:spPr>
        <p:txBody>
          <a:bodyPr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Be immersed in water (baptized)</a:t>
            </a:r>
          </a:p>
          <a:p>
            <a:pPr lvl="1">
              <a:buFont typeface="Arial" pitchFamily="34" charset="0"/>
              <a:buChar char="•"/>
            </a:pP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Acts 2:38 – 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“And Peter (said) unto them, Repent ye, and be baptized every one of you in the name of Jesus Christ unto the remission of your sins; and ye shall receive the gift of the Holy Spirit.”</a:t>
            </a:r>
          </a:p>
        </p:txBody>
      </p:sp>
      <p:sp>
        <p:nvSpPr>
          <p:cNvPr id="7" name="Rectangle 18">
            <a:extLst>
              <a:ext uri="{FF2B5EF4-FFF2-40B4-BE49-F238E27FC236}">
                <a16:creationId xmlns:a16="http://schemas.microsoft.com/office/drawing/2014/main" id="{26713177-FBD5-4B78-9F71-0BF8943980E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78948" y="431184"/>
            <a:ext cx="8555886" cy="827957"/>
          </a:xfrm>
        </p:spPr>
        <p:txBody>
          <a:bodyPr wrap="none" lIns="88432" tIns="44215" rIns="88432" bIns="44215">
            <a:spAutoFit/>
          </a:bodyPr>
          <a:lstStyle/>
          <a:p>
            <a:pPr eaLnBrk="1" hangingPunct="1">
              <a:defRPr/>
            </a:pPr>
            <a:r>
              <a:rPr lang="en-US" sz="4800" b="1" i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“What Must I Do To Be Saved?”</a:t>
            </a:r>
            <a:endParaRPr lang="en-US" sz="4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7158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228600"/>
            <a:ext cx="8686800" cy="9079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3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 Sinner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04800" y="1143000"/>
            <a:ext cx="8534400" cy="55626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buFont typeface="Arial" pitchFamily="34" charset="0"/>
              <a:buChar char="•"/>
            </a:pP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 We speak frequently about sin</a:t>
            </a:r>
            <a:endParaRPr lang="en-US" sz="800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endParaRPr lang="en-US" sz="800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 Take for granted that people know what we’re talking about</a:t>
            </a:r>
            <a:endParaRPr lang="en-US" sz="800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endParaRPr lang="en-US" sz="800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 What is sin, who is a sinner, and what should we do about it?</a:t>
            </a:r>
          </a:p>
        </p:txBody>
      </p:sp>
      <p:cxnSp>
        <p:nvCxnSpPr>
          <p:cNvPr id="6" name="Straight Connector 5"/>
          <p:cNvCxnSpPr/>
          <p:nvPr/>
        </p:nvCxnSpPr>
        <p:spPr bwMode="auto">
          <a:xfrm>
            <a:off x="381000" y="1143000"/>
            <a:ext cx="8305800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228600"/>
            <a:ext cx="8686800" cy="9079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3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What Is Sin?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04800" y="1143000"/>
            <a:ext cx="8534400" cy="55626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buFont typeface="Arial" pitchFamily="34" charset="0"/>
              <a:buChar char="•"/>
            </a:pP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 In the Old Testament</a:t>
            </a:r>
          </a:p>
          <a:p>
            <a:pPr lvl="1">
              <a:buFont typeface="Arial" pitchFamily="34" charset="0"/>
              <a:buChar char="•"/>
            </a:pP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Genesis 4:3-7 – sin coucheth at the door</a:t>
            </a:r>
          </a:p>
          <a:p>
            <a:pPr lvl="1">
              <a:buFont typeface="Arial" pitchFamily="34" charset="0"/>
              <a:buChar char="•"/>
            </a:pP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Genesis 18:20-21 – their sin is very grievous</a:t>
            </a:r>
          </a:p>
          <a:p>
            <a:pPr lvl="1">
              <a:buFont typeface="Arial" pitchFamily="34" charset="0"/>
              <a:buChar char="•"/>
            </a:pP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Genesis 39:7-9 – sin against God</a:t>
            </a:r>
            <a:endParaRPr lang="en-US" sz="48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" name="Straight Connector 5"/>
          <p:cNvCxnSpPr/>
          <p:nvPr/>
        </p:nvCxnSpPr>
        <p:spPr bwMode="auto">
          <a:xfrm>
            <a:off x="381000" y="1143000"/>
            <a:ext cx="8305800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3415212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228600"/>
            <a:ext cx="8686800" cy="9079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3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What Is Sin?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04800" y="1143000"/>
            <a:ext cx="8534400" cy="55626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buFont typeface="Arial" pitchFamily="34" charset="0"/>
              <a:buChar char="•"/>
            </a:pP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 In the Old Testament</a:t>
            </a:r>
          </a:p>
          <a:p>
            <a:pPr lvl="1">
              <a:buFont typeface="Arial" pitchFamily="34" charset="0"/>
              <a:buChar char="•"/>
            </a:pP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Definition: “A verb meaning to miss the mark, to wrong, to sin, to lead into sin … Its central meaning is to miss the mark or fail.”</a:t>
            </a:r>
            <a:endParaRPr lang="en-US" sz="48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" name="Straight Connector 5"/>
          <p:cNvCxnSpPr/>
          <p:nvPr/>
        </p:nvCxnSpPr>
        <p:spPr bwMode="auto">
          <a:xfrm>
            <a:off x="381000" y="1143000"/>
            <a:ext cx="8305800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12314681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228600"/>
            <a:ext cx="8686800" cy="9079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3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What Is Sin?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04800" y="1143000"/>
            <a:ext cx="8534400" cy="55626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buFont typeface="Arial" pitchFamily="34" charset="0"/>
              <a:buChar char="•"/>
            </a:pP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 In the New Testament</a:t>
            </a:r>
          </a:p>
          <a:p>
            <a:pPr lvl="1">
              <a:buFont typeface="Arial" pitchFamily="34" charset="0"/>
              <a:buChar char="•"/>
            </a:pP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John 15:22-24 – they had not had sin</a:t>
            </a:r>
          </a:p>
          <a:p>
            <a:pPr lvl="1">
              <a:buFont typeface="Arial" pitchFamily="34" charset="0"/>
              <a:buChar char="•"/>
            </a:pP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John 16:7-11 – in respect of sin</a:t>
            </a:r>
          </a:p>
          <a:p>
            <a:pPr lvl="1">
              <a:buFont typeface="Arial" pitchFamily="34" charset="0"/>
              <a:buChar char="•"/>
            </a:pP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James 1:13-15 – sin when it is fullgrown</a:t>
            </a:r>
            <a:endParaRPr lang="en-US" sz="48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" name="Straight Connector 5"/>
          <p:cNvCxnSpPr/>
          <p:nvPr/>
        </p:nvCxnSpPr>
        <p:spPr bwMode="auto">
          <a:xfrm>
            <a:off x="381000" y="1143000"/>
            <a:ext cx="8305800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4113797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228600"/>
            <a:ext cx="8686800" cy="9079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3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What Is Sin?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04800" y="1143000"/>
            <a:ext cx="8534400" cy="55626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buFont typeface="Arial" pitchFamily="34" charset="0"/>
              <a:buChar char="•"/>
            </a:pP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 In the New Testament</a:t>
            </a:r>
          </a:p>
          <a:p>
            <a:pPr lvl="1">
              <a:buFont typeface="Arial" pitchFamily="34" charset="0"/>
              <a:buChar char="•"/>
            </a:pP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Definition: “Sin, missing the true end and scope of our lives, which is God. An offense in relation to God with emphasis on guilt.”</a:t>
            </a:r>
            <a:endParaRPr lang="en-US" sz="48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" name="Straight Connector 5"/>
          <p:cNvCxnSpPr/>
          <p:nvPr/>
        </p:nvCxnSpPr>
        <p:spPr bwMode="auto">
          <a:xfrm>
            <a:off x="381000" y="1143000"/>
            <a:ext cx="8305800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11982076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228600"/>
            <a:ext cx="8686800" cy="9079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3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What Is Sin?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04800" y="1143000"/>
            <a:ext cx="8534400" cy="55626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buFont typeface="Arial" pitchFamily="34" charset="0"/>
              <a:buChar char="•"/>
            </a:pP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 God’s one-line definition</a:t>
            </a:r>
          </a:p>
          <a:p>
            <a:pPr lvl="1">
              <a:buFont typeface="Arial" pitchFamily="34" charset="0"/>
              <a:buChar char="•"/>
            </a:pP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I John 3:4 – “Whosoever committeth sin transgresseth also the law: for </a:t>
            </a:r>
            <a:r>
              <a:rPr lang="en-US" sz="4000" b="1" u="sng" dirty="0">
                <a:latin typeface="Times New Roman" pitchFamily="18" charset="0"/>
                <a:cs typeface="Times New Roman" pitchFamily="18" charset="0"/>
              </a:rPr>
              <a:t>sin is the transgression of the law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.” (KJV)</a:t>
            </a:r>
            <a:endParaRPr lang="en-US" sz="48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" name="Straight Connector 5"/>
          <p:cNvCxnSpPr/>
          <p:nvPr/>
        </p:nvCxnSpPr>
        <p:spPr bwMode="auto">
          <a:xfrm>
            <a:off x="381000" y="1143000"/>
            <a:ext cx="8305800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2796049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228600"/>
            <a:ext cx="8686800" cy="9079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3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Who Is A Sinner?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04800" y="1143000"/>
            <a:ext cx="8534400" cy="55626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buFont typeface="Arial" pitchFamily="34" charset="0"/>
              <a:buChar char="•"/>
            </a:pP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 King David</a:t>
            </a:r>
          </a:p>
          <a:p>
            <a:pPr lvl="1">
              <a:buFont typeface="Arial" pitchFamily="34" charset="0"/>
              <a:buChar char="•"/>
            </a:pP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Acts 13:22 – a man after My heart</a:t>
            </a:r>
          </a:p>
          <a:p>
            <a:pPr lvl="1">
              <a:buFont typeface="Arial" pitchFamily="34" charset="0"/>
              <a:buChar char="•"/>
            </a:pP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II Samuel 12: 5,7,13 – I have sinned against Jehovah</a:t>
            </a:r>
          </a:p>
          <a:p>
            <a:pPr>
              <a:buFont typeface="Arial" pitchFamily="34" charset="0"/>
              <a:buChar char="•"/>
            </a:pP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 Paul</a:t>
            </a:r>
          </a:p>
          <a:p>
            <a:pPr lvl="1">
              <a:buFont typeface="Arial" pitchFamily="34" charset="0"/>
              <a:buChar char="•"/>
            </a:pP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Philippians 3:17 – imitators … of me</a:t>
            </a:r>
          </a:p>
          <a:p>
            <a:pPr lvl="1">
              <a:buFont typeface="Arial" pitchFamily="34" charset="0"/>
              <a:buChar char="•"/>
            </a:pP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I Timothy 1:15 – I am chief</a:t>
            </a:r>
          </a:p>
          <a:p>
            <a:pPr lvl="1">
              <a:buFont typeface="Arial" pitchFamily="34" charset="0"/>
              <a:buChar char="•"/>
            </a:pP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Romans 7:24-25 – Wretched man</a:t>
            </a:r>
          </a:p>
        </p:txBody>
      </p:sp>
      <p:cxnSp>
        <p:nvCxnSpPr>
          <p:cNvPr id="6" name="Straight Connector 5"/>
          <p:cNvCxnSpPr/>
          <p:nvPr/>
        </p:nvCxnSpPr>
        <p:spPr bwMode="auto">
          <a:xfrm>
            <a:off x="381000" y="1143000"/>
            <a:ext cx="8305800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850979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228600"/>
            <a:ext cx="8686800" cy="9079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3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Who Is A Sinner?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04800" y="1143000"/>
            <a:ext cx="8534400" cy="55626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buFont typeface="Arial" pitchFamily="34" charset="0"/>
              <a:buChar char="•"/>
            </a:pP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 Romans 3:23 – “for all have sinned, and fall short of the glory of God”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" name="Straight Connector 5"/>
          <p:cNvCxnSpPr/>
          <p:nvPr/>
        </p:nvCxnSpPr>
        <p:spPr bwMode="auto">
          <a:xfrm>
            <a:off x="381000" y="1143000"/>
            <a:ext cx="8305800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39208087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Beam">
  <a:themeElements>
    <a:clrScheme name="1_Beam 2">
      <a:dk1>
        <a:srgbClr val="000080"/>
      </a:dk1>
      <a:lt1>
        <a:srgbClr val="FFFFFF"/>
      </a:lt1>
      <a:dk2>
        <a:srgbClr val="000099"/>
      </a:dk2>
      <a:lt2>
        <a:srgbClr val="FFFFFF"/>
      </a:lt2>
      <a:accent1>
        <a:srgbClr val="3366FF"/>
      </a:accent1>
      <a:accent2>
        <a:srgbClr val="7B46D0"/>
      </a:accent2>
      <a:accent3>
        <a:srgbClr val="AAAACA"/>
      </a:accent3>
      <a:accent4>
        <a:srgbClr val="DADADA"/>
      </a:accent4>
      <a:accent5>
        <a:srgbClr val="ADB8FF"/>
      </a:accent5>
      <a:accent6>
        <a:srgbClr val="6F3FBC"/>
      </a:accent6>
      <a:hlink>
        <a:srgbClr val="86D1EC"/>
      </a:hlink>
      <a:folHlink>
        <a:srgbClr val="45C984"/>
      </a:folHlink>
    </a:clrScheme>
    <a:fontScheme name="1_Beam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Beam 1">
        <a:dk1>
          <a:srgbClr val="1A006C"/>
        </a:dk1>
        <a:lt1>
          <a:srgbClr val="FFFFFF"/>
        </a:lt1>
        <a:dk2>
          <a:srgbClr val="000066"/>
        </a:dk2>
        <a:lt2>
          <a:srgbClr val="CCCCFF"/>
        </a:lt2>
        <a:accent1>
          <a:srgbClr val="0099CC"/>
        </a:accent1>
        <a:accent2>
          <a:srgbClr val="6600CC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5C00B9"/>
        </a:accent6>
        <a:hlink>
          <a:srgbClr val="9999FF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eam 2">
        <a:dk1>
          <a:srgbClr val="000080"/>
        </a:dk1>
        <a:lt1>
          <a:srgbClr val="FFFFFF"/>
        </a:lt1>
        <a:dk2>
          <a:srgbClr val="000099"/>
        </a:dk2>
        <a:lt2>
          <a:srgbClr val="FFFFFF"/>
        </a:lt2>
        <a:accent1>
          <a:srgbClr val="3366FF"/>
        </a:accent1>
        <a:accent2>
          <a:srgbClr val="7B46D0"/>
        </a:accent2>
        <a:accent3>
          <a:srgbClr val="AAAACA"/>
        </a:accent3>
        <a:accent4>
          <a:srgbClr val="DADADA"/>
        </a:accent4>
        <a:accent5>
          <a:srgbClr val="ADB8FF"/>
        </a:accent5>
        <a:accent6>
          <a:srgbClr val="6F3FBC"/>
        </a:accent6>
        <a:hlink>
          <a:srgbClr val="86D1EC"/>
        </a:hlink>
        <a:folHlink>
          <a:srgbClr val="45C9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eam 3">
        <a:dk1>
          <a:srgbClr val="3F4873"/>
        </a:dk1>
        <a:lt1>
          <a:srgbClr val="FFFFFF"/>
        </a:lt1>
        <a:dk2>
          <a:srgbClr val="4F598D"/>
        </a:dk2>
        <a:lt2>
          <a:srgbClr val="CCECFF"/>
        </a:lt2>
        <a:accent1>
          <a:srgbClr val="0099CC"/>
        </a:accent1>
        <a:accent2>
          <a:srgbClr val="4C8470"/>
        </a:accent2>
        <a:accent3>
          <a:srgbClr val="B2B5C5"/>
        </a:accent3>
        <a:accent4>
          <a:srgbClr val="DADADA"/>
        </a:accent4>
        <a:accent5>
          <a:srgbClr val="AACAE2"/>
        </a:accent5>
        <a:accent6>
          <a:srgbClr val="447765"/>
        </a:accent6>
        <a:hlink>
          <a:srgbClr val="99CC00"/>
        </a:hlink>
        <a:folHlink>
          <a:srgbClr val="96A4C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eam 4">
        <a:dk1>
          <a:srgbClr val="006E6B"/>
        </a:dk1>
        <a:lt1>
          <a:srgbClr val="FFFFFF"/>
        </a:lt1>
        <a:dk2>
          <a:srgbClr val="008080"/>
        </a:dk2>
        <a:lt2>
          <a:srgbClr val="E2EFCD"/>
        </a:lt2>
        <a:accent1>
          <a:srgbClr val="33CCCC"/>
        </a:accent1>
        <a:accent2>
          <a:srgbClr val="6352B8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5949A6"/>
        </a:accent6>
        <a:hlink>
          <a:srgbClr val="CCFF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eam 5">
        <a:dk1>
          <a:srgbClr val="48562C"/>
        </a:dk1>
        <a:lt1>
          <a:srgbClr val="FFFFFF"/>
        </a:lt1>
        <a:dk2>
          <a:srgbClr val="546434"/>
        </a:dk2>
        <a:lt2>
          <a:srgbClr val="FFFFCC"/>
        </a:lt2>
        <a:accent1>
          <a:srgbClr val="7B8A6E"/>
        </a:accent1>
        <a:accent2>
          <a:srgbClr val="527C3A"/>
        </a:accent2>
        <a:accent3>
          <a:srgbClr val="B3B8AE"/>
        </a:accent3>
        <a:accent4>
          <a:srgbClr val="DADADA"/>
        </a:accent4>
        <a:accent5>
          <a:srgbClr val="BFC4BA"/>
        </a:accent5>
        <a:accent6>
          <a:srgbClr val="497034"/>
        </a:accent6>
        <a:hlink>
          <a:srgbClr val="55B55E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eam 6">
        <a:dk1>
          <a:srgbClr val="96B29E"/>
        </a:dk1>
        <a:lt1>
          <a:srgbClr val="FFFFFF"/>
        </a:lt1>
        <a:dk2>
          <a:srgbClr val="A5BDAC"/>
        </a:dk2>
        <a:lt2>
          <a:srgbClr val="FFFFCC"/>
        </a:lt2>
        <a:accent1>
          <a:srgbClr val="4E8880"/>
        </a:accent1>
        <a:accent2>
          <a:srgbClr val="2F71B9"/>
        </a:accent2>
        <a:accent3>
          <a:srgbClr val="CFDBD2"/>
        </a:accent3>
        <a:accent4>
          <a:srgbClr val="DADADA"/>
        </a:accent4>
        <a:accent5>
          <a:srgbClr val="B2C3C0"/>
        </a:accent5>
        <a:accent6>
          <a:srgbClr val="2A66A7"/>
        </a:accent6>
        <a:hlink>
          <a:srgbClr val="9DC0E7"/>
        </a:hlink>
        <a:folHlink>
          <a:srgbClr val="54CA8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eam 7">
        <a:dk1>
          <a:srgbClr val="D49C00"/>
        </a:dk1>
        <a:lt1>
          <a:srgbClr val="FFFFFF"/>
        </a:lt1>
        <a:dk2>
          <a:srgbClr val="CC9900"/>
        </a:dk2>
        <a:lt2>
          <a:srgbClr val="CEBD40"/>
        </a:lt2>
        <a:accent1>
          <a:srgbClr val="CC6600"/>
        </a:accent1>
        <a:accent2>
          <a:srgbClr val="808000"/>
        </a:accent2>
        <a:accent3>
          <a:srgbClr val="E2CAAA"/>
        </a:accent3>
        <a:accent4>
          <a:srgbClr val="DADADA"/>
        </a:accent4>
        <a:accent5>
          <a:srgbClr val="E2B8AA"/>
        </a:accent5>
        <a:accent6>
          <a:srgbClr val="737300"/>
        </a:accent6>
        <a:hlink>
          <a:srgbClr val="FF99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eam 8">
        <a:dk1>
          <a:srgbClr val="881700"/>
        </a:dk1>
        <a:lt1>
          <a:srgbClr val="FAF9E6"/>
        </a:lt1>
        <a:dk2>
          <a:srgbClr val="990000"/>
        </a:dk2>
        <a:lt2>
          <a:srgbClr val="EADC78"/>
        </a:lt2>
        <a:accent1>
          <a:srgbClr val="FF6600"/>
        </a:accent1>
        <a:accent2>
          <a:srgbClr val="B86D52"/>
        </a:accent2>
        <a:accent3>
          <a:srgbClr val="CAAAAA"/>
        </a:accent3>
        <a:accent4>
          <a:srgbClr val="D6D5C4"/>
        </a:accent4>
        <a:accent5>
          <a:srgbClr val="FFB8AA"/>
        </a:accent5>
        <a:accent6>
          <a:srgbClr val="A66249"/>
        </a:accent6>
        <a:hlink>
          <a:srgbClr val="D78D15"/>
        </a:hlink>
        <a:folHlink>
          <a:srgbClr val="C6B37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eam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E6F5F6"/>
        </a:accent1>
        <a:accent2>
          <a:srgbClr val="A5E1A8"/>
        </a:accent2>
        <a:accent3>
          <a:srgbClr val="FFFFFF"/>
        </a:accent3>
        <a:accent4>
          <a:srgbClr val="000000"/>
        </a:accent4>
        <a:accent5>
          <a:srgbClr val="F0F9FA"/>
        </a:accent5>
        <a:accent6>
          <a:srgbClr val="95CC98"/>
        </a:accent6>
        <a:hlink>
          <a:srgbClr val="5B00B6"/>
        </a:hlink>
        <a:folHlink>
          <a:srgbClr val="34988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Beam">
  <a:themeElements>
    <a:clrScheme name="1_Beam 2">
      <a:dk1>
        <a:srgbClr val="000080"/>
      </a:dk1>
      <a:lt1>
        <a:srgbClr val="FFFFFF"/>
      </a:lt1>
      <a:dk2>
        <a:srgbClr val="000099"/>
      </a:dk2>
      <a:lt2>
        <a:srgbClr val="FFFFFF"/>
      </a:lt2>
      <a:accent1>
        <a:srgbClr val="3366FF"/>
      </a:accent1>
      <a:accent2>
        <a:srgbClr val="7B46D0"/>
      </a:accent2>
      <a:accent3>
        <a:srgbClr val="AAAACA"/>
      </a:accent3>
      <a:accent4>
        <a:srgbClr val="DADADA"/>
      </a:accent4>
      <a:accent5>
        <a:srgbClr val="ADB8FF"/>
      </a:accent5>
      <a:accent6>
        <a:srgbClr val="6F3FBC"/>
      </a:accent6>
      <a:hlink>
        <a:srgbClr val="86D1EC"/>
      </a:hlink>
      <a:folHlink>
        <a:srgbClr val="45C984"/>
      </a:folHlink>
    </a:clrScheme>
    <a:fontScheme name="1_Beam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Beam 1">
        <a:dk1>
          <a:srgbClr val="1A006C"/>
        </a:dk1>
        <a:lt1>
          <a:srgbClr val="FFFFFF"/>
        </a:lt1>
        <a:dk2>
          <a:srgbClr val="000066"/>
        </a:dk2>
        <a:lt2>
          <a:srgbClr val="CCCCFF"/>
        </a:lt2>
        <a:accent1>
          <a:srgbClr val="0099CC"/>
        </a:accent1>
        <a:accent2>
          <a:srgbClr val="6600CC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5C00B9"/>
        </a:accent6>
        <a:hlink>
          <a:srgbClr val="9999FF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eam 2">
        <a:dk1>
          <a:srgbClr val="000080"/>
        </a:dk1>
        <a:lt1>
          <a:srgbClr val="FFFFFF"/>
        </a:lt1>
        <a:dk2>
          <a:srgbClr val="000099"/>
        </a:dk2>
        <a:lt2>
          <a:srgbClr val="FFFFFF"/>
        </a:lt2>
        <a:accent1>
          <a:srgbClr val="3366FF"/>
        </a:accent1>
        <a:accent2>
          <a:srgbClr val="7B46D0"/>
        </a:accent2>
        <a:accent3>
          <a:srgbClr val="AAAACA"/>
        </a:accent3>
        <a:accent4>
          <a:srgbClr val="DADADA"/>
        </a:accent4>
        <a:accent5>
          <a:srgbClr val="ADB8FF"/>
        </a:accent5>
        <a:accent6>
          <a:srgbClr val="6F3FBC"/>
        </a:accent6>
        <a:hlink>
          <a:srgbClr val="86D1EC"/>
        </a:hlink>
        <a:folHlink>
          <a:srgbClr val="45C9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eam 3">
        <a:dk1>
          <a:srgbClr val="3F4873"/>
        </a:dk1>
        <a:lt1>
          <a:srgbClr val="FFFFFF"/>
        </a:lt1>
        <a:dk2>
          <a:srgbClr val="4F598D"/>
        </a:dk2>
        <a:lt2>
          <a:srgbClr val="CCECFF"/>
        </a:lt2>
        <a:accent1>
          <a:srgbClr val="0099CC"/>
        </a:accent1>
        <a:accent2>
          <a:srgbClr val="4C8470"/>
        </a:accent2>
        <a:accent3>
          <a:srgbClr val="B2B5C5"/>
        </a:accent3>
        <a:accent4>
          <a:srgbClr val="DADADA"/>
        </a:accent4>
        <a:accent5>
          <a:srgbClr val="AACAE2"/>
        </a:accent5>
        <a:accent6>
          <a:srgbClr val="447765"/>
        </a:accent6>
        <a:hlink>
          <a:srgbClr val="99CC00"/>
        </a:hlink>
        <a:folHlink>
          <a:srgbClr val="96A4C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eam 4">
        <a:dk1>
          <a:srgbClr val="006E6B"/>
        </a:dk1>
        <a:lt1>
          <a:srgbClr val="FFFFFF"/>
        </a:lt1>
        <a:dk2>
          <a:srgbClr val="008080"/>
        </a:dk2>
        <a:lt2>
          <a:srgbClr val="E2EFCD"/>
        </a:lt2>
        <a:accent1>
          <a:srgbClr val="33CCCC"/>
        </a:accent1>
        <a:accent2>
          <a:srgbClr val="6352B8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5949A6"/>
        </a:accent6>
        <a:hlink>
          <a:srgbClr val="CCFF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eam 5">
        <a:dk1>
          <a:srgbClr val="48562C"/>
        </a:dk1>
        <a:lt1>
          <a:srgbClr val="FFFFFF"/>
        </a:lt1>
        <a:dk2>
          <a:srgbClr val="546434"/>
        </a:dk2>
        <a:lt2>
          <a:srgbClr val="FFFFCC"/>
        </a:lt2>
        <a:accent1>
          <a:srgbClr val="7B8A6E"/>
        </a:accent1>
        <a:accent2>
          <a:srgbClr val="527C3A"/>
        </a:accent2>
        <a:accent3>
          <a:srgbClr val="B3B8AE"/>
        </a:accent3>
        <a:accent4>
          <a:srgbClr val="DADADA"/>
        </a:accent4>
        <a:accent5>
          <a:srgbClr val="BFC4BA"/>
        </a:accent5>
        <a:accent6>
          <a:srgbClr val="497034"/>
        </a:accent6>
        <a:hlink>
          <a:srgbClr val="55B55E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eam 6">
        <a:dk1>
          <a:srgbClr val="96B29E"/>
        </a:dk1>
        <a:lt1>
          <a:srgbClr val="FFFFFF"/>
        </a:lt1>
        <a:dk2>
          <a:srgbClr val="A5BDAC"/>
        </a:dk2>
        <a:lt2>
          <a:srgbClr val="FFFFCC"/>
        </a:lt2>
        <a:accent1>
          <a:srgbClr val="4E8880"/>
        </a:accent1>
        <a:accent2>
          <a:srgbClr val="2F71B9"/>
        </a:accent2>
        <a:accent3>
          <a:srgbClr val="CFDBD2"/>
        </a:accent3>
        <a:accent4>
          <a:srgbClr val="DADADA"/>
        </a:accent4>
        <a:accent5>
          <a:srgbClr val="B2C3C0"/>
        </a:accent5>
        <a:accent6>
          <a:srgbClr val="2A66A7"/>
        </a:accent6>
        <a:hlink>
          <a:srgbClr val="9DC0E7"/>
        </a:hlink>
        <a:folHlink>
          <a:srgbClr val="54CA8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eam 7">
        <a:dk1>
          <a:srgbClr val="D49C00"/>
        </a:dk1>
        <a:lt1>
          <a:srgbClr val="FFFFFF"/>
        </a:lt1>
        <a:dk2>
          <a:srgbClr val="CC9900"/>
        </a:dk2>
        <a:lt2>
          <a:srgbClr val="CEBD40"/>
        </a:lt2>
        <a:accent1>
          <a:srgbClr val="CC6600"/>
        </a:accent1>
        <a:accent2>
          <a:srgbClr val="808000"/>
        </a:accent2>
        <a:accent3>
          <a:srgbClr val="E2CAAA"/>
        </a:accent3>
        <a:accent4>
          <a:srgbClr val="DADADA"/>
        </a:accent4>
        <a:accent5>
          <a:srgbClr val="E2B8AA"/>
        </a:accent5>
        <a:accent6>
          <a:srgbClr val="737300"/>
        </a:accent6>
        <a:hlink>
          <a:srgbClr val="FF99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eam 8">
        <a:dk1>
          <a:srgbClr val="881700"/>
        </a:dk1>
        <a:lt1>
          <a:srgbClr val="FAF9E6"/>
        </a:lt1>
        <a:dk2>
          <a:srgbClr val="990000"/>
        </a:dk2>
        <a:lt2>
          <a:srgbClr val="EADC78"/>
        </a:lt2>
        <a:accent1>
          <a:srgbClr val="FF6600"/>
        </a:accent1>
        <a:accent2>
          <a:srgbClr val="B86D52"/>
        </a:accent2>
        <a:accent3>
          <a:srgbClr val="CAAAAA"/>
        </a:accent3>
        <a:accent4>
          <a:srgbClr val="D6D5C4"/>
        </a:accent4>
        <a:accent5>
          <a:srgbClr val="FFB8AA"/>
        </a:accent5>
        <a:accent6>
          <a:srgbClr val="A66249"/>
        </a:accent6>
        <a:hlink>
          <a:srgbClr val="D78D15"/>
        </a:hlink>
        <a:folHlink>
          <a:srgbClr val="C6B37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eam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E6F5F6"/>
        </a:accent1>
        <a:accent2>
          <a:srgbClr val="A5E1A8"/>
        </a:accent2>
        <a:accent3>
          <a:srgbClr val="FFFFFF"/>
        </a:accent3>
        <a:accent4>
          <a:srgbClr val="000000"/>
        </a:accent4>
        <a:accent5>
          <a:srgbClr val="F0F9FA"/>
        </a:accent5>
        <a:accent6>
          <a:srgbClr val="95CC98"/>
        </a:accent6>
        <a:hlink>
          <a:srgbClr val="5B00B6"/>
        </a:hlink>
        <a:folHlink>
          <a:srgbClr val="34988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787</TotalTime>
  <Words>782</Words>
  <Application>Microsoft Office PowerPoint</Application>
  <PresentationFormat>On-screen Show (4:3)</PresentationFormat>
  <Paragraphs>87</Paragraphs>
  <Slides>19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19</vt:i4>
      </vt:variant>
    </vt:vector>
  </HeadingPairs>
  <TitlesOfParts>
    <vt:vector size="27" baseType="lpstr">
      <vt:lpstr>Arial</vt:lpstr>
      <vt:lpstr>Calibri</vt:lpstr>
      <vt:lpstr>Times New Roman</vt:lpstr>
      <vt:lpstr>Wingdings</vt:lpstr>
      <vt:lpstr>1_Beam</vt:lpstr>
      <vt:lpstr>1_Custom Design</vt:lpstr>
      <vt:lpstr>2_Beam</vt:lpstr>
      <vt:lpstr>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“What Must I Do To Be Saved?”</vt:lpstr>
      <vt:lpstr>“What Must I Do To Be Saved?”</vt:lpstr>
      <vt:lpstr>“What Must I Do To Be Saved?”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Sinner (3)</dc:title>
  <dc:creator>Richard D. Lidh</dc:creator>
  <cp:lastModifiedBy>Richard Lidh</cp:lastModifiedBy>
  <cp:revision>81</cp:revision>
  <cp:lastPrinted>2021-12-26T01:27:16Z</cp:lastPrinted>
  <dcterms:created xsi:type="dcterms:W3CDTF">2010-04-03T05:38:03Z</dcterms:created>
  <dcterms:modified xsi:type="dcterms:W3CDTF">2021-12-26T01:27:37Z</dcterms:modified>
</cp:coreProperties>
</file>